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317" r:id="rId5"/>
    <p:sldId id="307" r:id="rId6"/>
    <p:sldId id="318" r:id="rId7"/>
    <p:sldId id="308" r:id="rId8"/>
    <p:sldId id="278" r:id="rId9"/>
    <p:sldId id="263" r:id="rId10"/>
    <p:sldId id="309" r:id="rId11"/>
    <p:sldId id="310" r:id="rId12"/>
    <p:sldId id="321" r:id="rId13"/>
    <p:sldId id="311" r:id="rId14"/>
    <p:sldId id="319" r:id="rId15"/>
    <p:sldId id="320" r:id="rId16"/>
    <p:sldId id="304" r:id="rId17"/>
  </p:sldIdLst>
  <p:sldSz cx="12192000" cy="6858000"/>
  <p:notesSz cx="6858000" cy="9144000"/>
  <p:defaultTex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405" autoAdjust="0"/>
  </p:normalViewPr>
  <p:slideViewPr>
    <p:cSldViewPr snapToGrid="0">
      <p:cViewPr varScale="1">
        <p:scale>
          <a:sx n="84" d="100"/>
          <a:sy n="84" d="100"/>
        </p:scale>
        <p:origin x="658" y="86"/>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82" d="100"/>
          <a:sy n="82" d="100"/>
        </p:scale>
        <p:origin x="394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4D9C30A0-94FB-4AFA-B6FF-08C146D38C54}" type="datetime1">
              <a:rPr lang="zh-CN" altLang="en-US" smtClean="0">
                <a:latin typeface="Microsoft YaHei UI" panose="020B0503020204020204" pitchFamily="34" charset="-122"/>
                <a:ea typeface="Microsoft YaHei UI" panose="020B0503020204020204" pitchFamily="34" charset="-122"/>
              </a:rPr>
              <a:t>2025/1/2</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幻灯片编号占位符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49E357A0-8177-46BC-BFCE-19D99E3453CC}"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zh-CN" sz="1200">
                <a:latin typeface="Microsoft YaHei UI" panose="020B0503020204020204" pitchFamily="34" charset="-122"/>
                <a:ea typeface="Microsoft YaHei UI" panose="020B0503020204020204" pitchFamily="34" charset="-122"/>
              </a:defRPr>
            </a:lvl1pPr>
          </a:lstStyle>
          <a:p>
            <a:fld id="{5DD65C42-0EA9-4D90-9CDE-F9DBE1CFCFAB}" type="datetime1">
              <a:rPr lang="en-US" altLang="zh-CN" smtClean="0"/>
              <a:pPr/>
              <a:t>1/2/2025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zh-CN"/>
            </a:defPP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zh-CN"/>
            </a:defP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zh-CN" sz="1200">
                <a:latin typeface="Microsoft YaHei UI" panose="020B0503020204020204" pitchFamily="34" charset="-122"/>
                <a:ea typeface="Microsoft YaHei UI" panose="020B0503020204020204" pitchFamily="34" charset="-122"/>
              </a:defRPr>
            </a:lvl1p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zh-CN" sz="1200">
                <a:latin typeface="Microsoft YaHei UI" panose="020B0503020204020204" pitchFamily="34" charset="-122"/>
                <a:ea typeface="Microsoft YaHei UI" panose="020B0503020204020204" pitchFamily="34" charset="-122"/>
              </a:defRPr>
            </a:lvl1pPr>
          </a:lstStyle>
          <a:p>
            <a:fld id="{7C366290-4595-5745-A50F-D5EC13BAC604}" type="slidenum">
              <a:rPr lang="en-US" altLang="zh-CN" noProof="0" smtClean="0"/>
              <a:pPr/>
              <a:t>‹#›</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704D6B-CA75-C920-89B4-EA8B79E6D4DB}"/>
              </a:ext>
            </a:extLst>
          </p:cNvPr>
          <p:cNvSpPr>
            <a:spLocks noGrp="1"/>
          </p:cNvSpPr>
          <p:nvPr>
            <p:ph type="body" idx="1"/>
          </p:nvPr>
        </p:nvSpPr>
        <p:spPr/>
        <p:txBody>
          <a:bodyPr rtlCol="0"/>
          <a:lstStyle>
            <a:defPPr>
              <a:defRPr lang="zh-CN"/>
            </a:defPPr>
          </a:lstStyle>
          <a:p>
            <a:pPr rtl="0"/>
            <a:r>
              <a:rPr lang="en-US" altLang="zh-CN" dirty="0"/>
              <a:t>Our team made the New Snake game using the </a:t>
            </a:r>
            <a:r>
              <a:rPr lang="en-US" altLang="zh-CN" dirty="0" err="1"/>
              <a:t>Winbgim</a:t>
            </a:r>
            <a:r>
              <a:rPr lang="en-US" altLang="zh-CN" dirty="0"/>
              <a:t> graphics library</a:t>
            </a:r>
            <a:endParaRPr lang="zh-CN" dirty="0"/>
          </a:p>
        </p:txBody>
      </p:sp>
      <p:sp>
        <p:nvSpPr>
          <p:cNvPr id="4" name="幻灯片编号占位符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rtlCol="0"/>
          <a:lstStyle>
            <a:defPPr>
              <a:defRPr lang="zh-CN"/>
            </a:defPPr>
          </a:lstStyle>
          <a:p>
            <a:pPr rtl="0"/>
            <a:fld id="{7C366290-4595-5745-A50F-D5EC13BAC604}" type="slidenum">
              <a:rPr lang="zh-CN" noProof="0" smtClean="0"/>
              <a:t>1</a:t>
            </a:fld>
            <a:endParaRPr lang="zh-CN"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7C366290-4595-5745-A50F-D5EC13BAC604}" type="slidenum">
              <a:rPr lang="en-US" altLang="zh-CN" noProof="0" smtClean="0"/>
              <a:t>10</a:t>
            </a:fld>
            <a:endParaRPr lang="zh-CN" noProof="0" dirty="0"/>
          </a:p>
        </p:txBody>
      </p:sp>
    </p:spTree>
    <p:extLst>
      <p:ext uri="{BB962C8B-B14F-4D97-AF65-F5344CB8AC3E}">
        <p14:creationId xmlns:p14="http://schemas.microsoft.com/office/powerpoint/2010/main" val="3210893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width of the game window is 1280 and the length is 720. The entire game operation is implemented in a two-dimensional array.</a:t>
            </a:r>
            <a:endParaRPr lang="zh-CN" altLang="en-US" dirty="0"/>
          </a:p>
        </p:txBody>
      </p:sp>
      <p:sp>
        <p:nvSpPr>
          <p:cNvPr id="4" name="灯片编号占位符 3"/>
          <p:cNvSpPr>
            <a:spLocks noGrp="1"/>
          </p:cNvSpPr>
          <p:nvPr>
            <p:ph type="sldNum" sz="quarter" idx="5"/>
          </p:nvPr>
        </p:nvSpPr>
        <p:spPr/>
        <p:txBody>
          <a:bodyPr/>
          <a:lstStyle/>
          <a:p>
            <a:fld id="{7C366290-4595-5745-A50F-D5EC13BAC604}" type="slidenum">
              <a:rPr lang="en-US" altLang="zh-CN" noProof="0" smtClean="0"/>
              <a:pPr/>
              <a:t>11</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2254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7C366290-4595-5745-A50F-D5EC13BAC604}" type="slidenum">
              <a:rPr lang="en-US" altLang="zh-CN" noProof="0" smtClean="0"/>
              <a:t>13</a:t>
            </a:fld>
            <a:endParaRPr lang="zh-CN" noProof="0" dirty="0"/>
          </a:p>
        </p:txBody>
      </p:sp>
    </p:spTree>
    <p:extLst>
      <p:ext uri="{BB962C8B-B14F-4D97-AF65-F5344CB8AC3E}">
        <p14:creationId xmlns:p14="http://schemas.microsoft.com/office/powerpoint/2010/main" val="41055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7C366290-4595-5745-A50F-D5EC13BAC604}" type="slidenum">
              <a:rPr lang="zh-CN" noProof="0" smtClean="0"/>
              <a:t>2</a:t>
            </a:fld>
            <a:endParaRPr lang="zh-CN"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7C366290-4595-5745-A50F-D5EC13BAC604}" type="slidenum">
              <a:rPr lang="en-US" altLang="zh-CN" noProof="0" smtClean="0"/>
              <a:t>3</a:t>
            </a:fld>
            <a:endParaRPr lang="zh-CN" noProof="0" dirty="0"/>
          </a:p>
        </p:txBody>
      </p:sp>
    </p:spTree>
    <p:extLst>
      <p:ext uri="{BB962C8B-B14F-4D97-AF65-F5344CB8AC3E}">
        <p14:creationId xmlns:p14="http://schemas.microsoft.com/office/powerpoint/2010/main" val="87366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7C366290-4595-5745-A50F-D5EC13BAC604}" type="slidenum">
              <a:rPr lang="en-US" altLang="zh-CN" noProof="0" smtClean="0"/>
              <a:t>4</a:t>
            </a:fld>
            <a:endParaRPr lang="zh-CN" noProof="0" dirty="0"/>
          </a:p>
        </p:txBody>
      </p:sp>
    </p:spTree>
    <p:extLst>
      <p:ext uri="{BB962C8B-B14F-4D97-AF65-F5344CB8AC3E}">
        <p14:creationId xmlns:p14="http://schemas.microsoft.com/office/powerpoint/2010/main" val="1473721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7C366290-4595-5745-A50F-D5EC13BAC604}" type="slidenum">
              <a:rPr lang="en-US" altLang="zh-CN" noProof="0" smtClean="0"/>
              <a:t>5</a:t>
            </a:fld>
            <a:endParaRPr lang="zh-CN" noProof="0" dirty="0"/>
          </a:p>
        </p:txBody>
      </p:sp>
    </p:spTree>
    <p:extLst>
      <p:ext uri="{BB962C8B-B14F-4D97-AF65-F5344CB8AC3E}">
        <p14:creationId xmlns:p14="http://schemas.microsoft.com/office/powerpoint/2010/main" val="67409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7C366290-4595-5745-A50F-D5EC13BAC604}" type="slidenum">
              <a:rPr lang="en-US" altLang="zh-CN" noProof="0" smtClean="0"/>
              <a:t>6</a:t>
            </a:fld>
            <a:endParaRPr lang="zh-CN" noProof="0" dirty="0"/>
          </a:p>
        </p:txBody>
      </p:sp>
    </p:spTree>
    <p:extLst>
      <p:ext uri="{BB962C8B-B14F-4D97-AF65-F5344CB8AC3E}">
        <p14:creationId xmlns:p14="http://schemas.microsoft.com/office/powerpoint/2010/main" val="23081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7C366290-4595-5745-A50F-D5EC13BAC604}" type="slidenum">
              <a:rPr lang="en-US" altLang="zh-CN" noProof="0" smtClean="0"/>
              <a:t>7</a:t>
            </a:fld>
            <a:endParaRPr lang="zh-CN" noProof="0" dirty="0"/>
          </a:p>
        </p:txBody>
      </p:sp>
    </p:spTree>
    <p:extLst>
      <p:ext uri="{BB962C8B-B14F-4D97-AF65-F5344CB8AC3E}">
        <p14:creationId xmlns:p14="http://schemas.microsoft.com/office/powerpoint/2010/main" val="87366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dirty="0"/>
          </a:p>
        </p:txBody>
      </p:sp>
      <p:sp>
        <p:nvSpPr>
          <p:cNvPr id="4" name="幻灯片编号占位符 3"/>
          <p:cNvSpPr>
            <a:spLocks noGrp="1"/>
          </p:cNvSpPr>
          <p:nvPr>
            <p:ph type="sldNum" sz="quarter" idx="5"/>
          </p:nvPr>
        </p:nvSpPr>
        <p:spPr/>
        <p:txBody>
          <a:bodyPr rtlCol="0"/>
          <a:lstStyle>
            <a:defPPr>
              <a:defRPr lang="zh-CN"/>
            </a:defPPr>
          </a:lstStyle>
          <a:p>
            <a:pPr rtl="0"/>
            <a:fld id="{7C366290-4595-5745-A50F-D5EC13BAC604}" type="slidenum">
              <a:rPr lang="en-US" altLang="zh-CN" noProof="0" smtClean="0"/>
              <a:t>8</a:t>
            </a:fld>
            <a:endParaRPr lang="zh-CN" noProof="0" dirty="0"/>
          </a:p>
        </p:txBody>
      </p:sp>
    </p:spTree>
    <p:extLst>
      <p:ext uri="{BB962C8B-B14F-4D97-AF65-F5344CB8AC3E}">
        <p14:creationId xmlns:p14="http://schemas.microsoft.com/office/powerpoint/2010/main" val="1026281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you run the exe, the menu interface of the game will be displayed, you can click to start the game or leave the game, click to start the game, you can control the movement of the snake through the up and down left and right keys. And when you press ESC you can exit the game directly.</a:t>
            </a:r>
            <a:endParaRPr lang="zh-CN" altLang="en-US" dirty="0"/>
          </a:p>
        </p:txBody>
      </p:sp>
      <p:sp>
        <p:nvSpPr>
          <p:cNvPr id="4" name="灯片编号占位符 3"/>
          <p:cNvSpPr>
            <a:spLocks noGrp="1"/>
          </p:cNvSpPr>
          <p:nvPr>
            <p:ph type="sldNum" sz="quarter" idx="5"/>
          </p:nvPr>
        </p:nvSpPr>
        <p:spPr/>
        <p:txBody>
          <a:bodyPr/>
          <a:lstStyle/>
          <a:p>
            <a:fld id="{7C366290-4595-5745-A50F-D5EC13BAC604}" type="slidenum">
              <a:rPr lang="en-US" altLang="zh-CN" noProof="0" smtClean="0"/>
              <a:pPr/>
              <a:t>9</a:t>
            </a:fld>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33143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2">
    <p:bg>
      <p:bgPr>
        <a:solidFill>
          <a:schemeClr val="bg2"/>
        </a:solidFill>
        <a:effectLst/>
      </p:bgPr>
    </p:bg>
    <p:spTree>
      <p:nvGrpSpPr>
        <p:cNvPr id="1" name=""/>
        <p:cNvGrpSpPr/>
        <p:nvPr/>
      </p:nvGrpSpPr>
      <p:grpSpPr>
        <a:xfrm>
          <a:off x="0" y="0"/>
          <a:ext cx="0" cy="0"/>
          <a:chOff x="0" y="0"/>
          <a:chExt cx="0" cy="0"/>
        </a:xfrm>
      </p:grpSpPr>
      <p:sp>
        <p:nvSpPr>
          <p:cNvPr id="29" name="任意多边形：形状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stStyle>
          <a:p>
            <a:pPr algn="ctr" rtl="0"/>
            <a:endParaRPr lang="zh-CN" dirty="0"/>
          </a:p>
        </p:txBody>
      </p:sp>
      <p:sp>
        <p:nvSpPr>
          <p:cNvPr id="7" name="任意多边形：形状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34" name="任意多边形：形状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23" name="任意多边形：形状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2" name="标题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rtlCol="0" anchor="ctr"/>
          <a:lstStyle>
            <a:lvl1pPr algn="ctr">
              <a:defRPr lang="zh-CN" sz="4800"/>
            </a:lvl1pPr>
          </a:lstStyle>
          <a:p>
            <a:pPr rtl="0"/>
            <a:r>
              <a:rPr lang="zh-CN" dirty="0"/>
              <a:t>单击此处添加标题</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标题和两栏内容 2">
    <p:bg>
      <p:bgPr>
        <a:solidFill>
          <a:schemeClr val="bg2"/>
        </a:solidFill>
        <a:effectLst/>
      </p:bgPr>
    </p:bg>
    <p:spTree>
      <p:nvGrpSpPr>
        <p:cNvPr id="1" name=""/>
        <p:cNvGrpSpPr/>
        <p:nvPr/>
      </p:nvGrpSpPr>
      <p:grpSpPr>
        <a:xfrm>
          <a:off x="0" y="0"/>
          <a:ext cx="0" cy="0"/>
          <a:chOff x="0" y="0"/>
          <a:chExt cx="0" cy="0"/>
        </a:xfrm>
      </p:grpSpPr>
      <p:sp>
        <p:nvSpPr>
          <p:cNvPr id="17" name="任意多边形：形状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stStyle>
          <a:p>
            <a:pPr algn="ctr" rtl="0"/>
            <a:endParaRPr lang="zh-CN" dirty="0"/>
          </a:p>
        </p:txBody>
      </p:sp>
      <p:sp>
        <p:nvSpPr>
          <p:cNvPr id="24" name="任意多边形：形状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6" name="任意多边形：形状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cxnSp>
        <p:nvCxnSpPr>
          <p:cNvPr id="18" name="直接连接符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标题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rtlCol="0" anchor="b" anchorCtr="0"/>
          <a:lstStyle>
            <a:lvl1pPr>
              <a:defRPr lang="zh-CN" sz="3200"/>
            </a:lvl1pPr>
          </a:lstStyle>
          <a:p>
            <a:pPr rtl="0"/>
            <a:r>
              <a:rPr lang="zh-CN" altLang="en-US"/>
              <a:t>单击此处编辑母版标题样式</a:t>
            </a:r>
            <a:endParaRPr lang="zh-CN" dirty="0"/>
          </a:p>
        </p:txBody>
      </p:sp>
      <p:sp>
        <p:nvSpPr>
          <p:cNvPr id="3" name="内容占位符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rtlCol="0">
            <a:normAutofit/>
          </a:bodyPr>
          <a:lstStyle>
            <a:lvl1pPr marL="0" indent="0">
              <a:buNone/>
              <a:defRPr lang="zh-CN" sz="2000"/>
            </a:lvl1pPr>
            <a:lvl2pPr marL="228600" indent="-228600">
              <a:spcBef>
                <a:spcPts val="1000"/>
              </a:spcBef>
              <a:buFont typeface="Courier New" panose="02070309020205020404" pitchFamily="49" charset="0"/>
              <a:buChar char="o"/>
              <a:defRPr lang="zh-CN" sz="2000"/>
            </a:lvl2pPr>
            <a:lvl3pPr marL="685800" indent="-228600">
              <a:spcBef>
                <a:spcPts val="1000"/>
              </a:spcBef>
              <a:buFont typeface="Courier New" panose="02070309020205020404" pitchFamily="49" charset="0"/>
              <a:buChar char="o"/>
              <a:defRPr lang="zh-CN" sz="2000"/>
            </a:lvl3pPr>
            <a:lvl4pPr marL="1143000" indent="-228600">
              <a:spcBef>
                <a:spcPts val="1000"/>
              </a:spcBef>
              <a:buFont typeface="Courier New" panose="02070309020205020404" pitchFamily="49" charset="0"/>
              <a:buChar char="o"/>
              <a:defRPr lang="zh-CN" sz="2000"/>
            </a:lvl4pPr>
            <a:lvl5pPr marL="1600200" indent="-228600">
              <a:spcBef>
                <a:spcPts val="1000"/>
              </a:spcBef>
              <a:buFont typeface="Courier New" panose="02070309020205020404" pitchFamily="49" charset="0"/>
              <a:buChar char="o"/>
              <a:defRPr lang="zh-CN" sz="20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10" name="内容占位符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rtlCol="0">
            <a:normAutofit/>
          </a:bodyPr>
          <a:lstStyle>
            <a:lvl1pPr marL="228600" indent="-228600">
              <a:buFont typeface="Courier New" panose="02070309020205020404" pitchFamily="49" charset="0"/>
              <a:buChar char="o"/>
              <a:defRPr lang="zh-CN" sz="2000"/>
            </a:lvl1pPr>
            <a:lvl2pPr marL="685800" indent="-228600">
              <a:spcBef>
                <a:spcPts val="1000"/>
              </a:spcBef>
              <a:buFont typeface="Courier New" panose="02070309020205020404" pitchFamily="49" charset="0"/>
              <a:buChar char="o"/>
              <a:defRPr lang="zh-CN" sz="2000"/>
            </a:lvl2pPr>
            <a:lvl3pPr marL="1143000" indent="-228600">
              <a:spcBef>
                <a:spcPts val="1000"/>
              </a:spcBef>
              <a:buFont typeface="Courier New" panose="02070309020205020404" pitchFamily="49" charset="0"/>
              <a:buChar char="o"/>
              <a:defRPr lang="zh-CN" sz="2000"/>
            </a:lvl3pPr>
            <a:lvl4pPr marL="1600200" indent="-228600">
              <a:spcBef>
                <a:spcPts val="1000"/>
              </a:spcBef>
              <a:buFont typeface="Courier New" panose="02070309020205020404" pitchFamily="49" charset="0"/>
              <a:buChar char="o"/>
              <a:defRPr lang="zh-CN" sz="2000"/>
            </a:lvl4pPr>
            <a:lvl5pPr marL="2057400" indent="-228600">
              <a:spcBef>
                <a:spcPts val="1000"/>
              </a:spcBef>
              <a:buFont typeface="Courier New" panose="02070309020205020404" pitchFamily="49" charset="0"/>
              <a:buChar char="o"/>
              <a:defRPr lang="zh-CN" sz="20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4" name="幻灯片编号占位符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lang="zh-CN" sz="2400" b="0" i="0">
                <a:solidFill>
                  <a:schemeClr val="tx1"/>
                </a:solidFill>
                <a:latin typeface="Microsoft YaHei UI" panose="02020503050505020204" pitchFamily="18" charset="0"/>
                <a:cs typeface="Microsoft YaHei UI"/>
              </a:defRPr>
            </a:lvl1pPr>
          </a:lstStyle>
          <a:p>
            <a:pPr rtl="0"/>
            <a:fld id="{58FB4751-880F-D840-AAA9-3A15815CC996}" type="slidenum">
              <a:rPr lang="zh-CN" smtClean="0"/>
              <a:pPr/>
              <a:t>‹#›</a:t>
            </a:fld>
            <a:endParaRPr lang="zh-CN"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两栏内容">
    <p:bg>
      <p:bgPr>
        <a:solidFill>
          <a:schemeClr val="bg2"/>
        </a:solidFill>
        <a:effectLst/>
      </p:bgPr>
    </p:bg>
    <p:spTree>
      <p:nvGrpSpPr>
        <p:cNvPr id="1" name=""/>
        <p:cNvGrpSpPr/>
        <p:nvPr/>
      </p:nvGrpSpPr>
      <p:grpSpPr>
        <a:xfrm>
          <a:off x="0" y="0"/>
          <a:ext cx="0" cy="0"/>
          <a:chOff x="0" y="0"/>
          <a:chExt cx="0" cy="0"/>
        </a:xfrm>
      </p:grpSpPr>
      <p:sp>
        <p:nvSpPr>
          <p:cNvPr id="13" name="任意多边形：形状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19" name="任意多边形：形状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20" name="标题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rtlCol="0" anchor="b" anchorCtr="0"/>
          <a:lstStyle>
            <a:lvl1pPr>
              <a:defRPr lang="zh-CN" sz="3200"/>
            </a:lvl1pPr>
          </a:lstStyle>
          <a:p>
            <a:pPr rtl="0"/>
            <a:r>
              <a:rPr lang="zh-CN" dirty="0"/>
              <a:t>单击此处添加标题</a:t>
            </a:r>
          </a:p>
        </p:txBody>
      </p:sp>
      <p:sp>
        <p:nvSpPr>
          <p:cNvPr id="6" name="内容占位符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rtlCol="0">
            <a:normAutofit/>
          </a:bodyPr>
          <a:lstStyle>
            <a:lvl1pPr marL="228600" indent="-228600">
              <a:buFont typeface="Courier New" panose="02070309020205020404" pitchFamily="49" charset="0"/>
              <a:buChar char="o"/>
              <a:defRPr lang="zh-CN" sz="2000" cap="all" baseline="0"/>
            </a:lvl1pPr>
            <a:lvl2pPr marL="685800" indent="-228600">
              <a:spcBef>
                <a:spcPts val="1000"/>
              </a:spcBef>
              <a:buFont typeface="Courier New" panose="02070309020205020404" pitchFamily="49" charset="0"/>
              <a:buChar char="o"/>
              <a:defRPr lang="zh-CN" sz="2000"/>
            </a:lvl2pPr>
            <a:lvl3pPr marL="1143000" indent="-228600">
              <a:spcBef>
                <a:spcPts val="1000"/>
              </a:spcBef>
              <a:buFont typeface="Courier New" panose="02070309020205020404" pitchFamily="49" charset="0"/>
              <a:buChar char="o"/>
              <a:defRPr lang="zh-CN" sz="2000"/>
            </a:lvl3pPr>
            <a:lvl4pPr marL="1600200" indent="-228600">
              <a:spcBef>
                <a:spcPts val="1000"/>
              </a:spcBef>
              <a:buFont typeface="Courier New" panose="02070309020205020404" pitchFamily="49" charset="0"/>
              <a:buChar char="o"/>
              <a:defRPr lang="zh-CN" sz="2000"/>
            </a:lvl4pPr>
            <a:lvl5pPr marL="2057400" indent="-228600">
              <a:spcBef>
                <a:spcPts val="1000"/>
              </a:spcBef>
              <a:buFont typeface="Courier New" panose="02070309020205020404" pitchFamily="49" charset="0"/>
              <a:buChar char="o"/>
              <a:defRPr lang="zh-CN" sz="20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2" name="内容占位符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rtlCol="0">
            <a:normAutofit/>
          </a:bodyPr>
          <a:lstStyle>
            <a:lvl1pPr marL="0" indent="0">
              <a:buNone/>
              <a:defRPr lang="zh-CN" sz="2000"/>
            </a:lvl1pPr>
            <a:lvl2pPr marL="228600" indent="-228600">
              <a:spcBef>
                <a:spcPts val="1000"/>
              </a:spcBef>
              <a:buFont typeface="Courier New" panose="02070309020205020404" pitchFamily="49" charset="0"/>
              <a:buChar char="o"/>
              <a:defRPr lang="zh-CN" sz="2000"/>
            </a:lvl2pPr>
            <a:lvl3pPr marL="685800" indent="-228600">
              <a:spcBef>
                <a:spcPts val="1000"/>
              </a:spcBef>
              <a:buFont typeface="Courier New" panose="02070309020205020404" pitchFamily="49" charset="0"/>
              <a:buChar char="o"/>
              <a:defRPr lang="zh-CN" sz="2000"/>
            </a:lvl3pPr>
            <a:lvl4pPr marL="1143000" indent="-228600">
              <a:spcBef>
                <a:spcPts val="1000"/>
              </a:spcBef>
              <a:buFont typeface="Courier New" panose="02070309020205020404" pitchFamily="49" charset="0"/>
              <a:buChar char="o"/>
              <a:defRPr lang="zh-CN" sz="2000"/>
            </a:lvl4pPr>
            <a:lvl5pPr marL="1600200" indent="-228600">
              <a:spcBef>
                <a:spcPts val="1000"/>
              </a:spcBef>
              <a:buFont typeface="Courier New" panose="02070309020205020404" pitchFamily="49" charset="0"/>
              <a:buChar char="o"/>
              <a:defRPr lang="zh-CN" sz="20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4" name="幻灯片编号占位符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lang="zh-CN" sz="2400" b="0" i="0">
                <a:solidFill>
                  <a:schemeClr val="tx1"/>
                </a:solidFill>
                <a:latin typeface="Microsoft YaHei UI" panose="02020503050505020204" pitchFamily="18" charset="0"/>
                <a:cs typeface="Microsoft YaHei UI"/>
              </a:defRPr>
            </a:lvl1pPr>
          </a:lstStyle>
          <a:p>
            <a:pPr rtl="0"/>
            <a:fld id="{58FB4751-880F-D840-AAA9-3A15815CC996}" type="slidenum">
              <a:rPr lang="zh-CN" smtClean="0"/>
              <a:pPr/>
              <a:t>‹#›</a:t>
            </a:fld>
            <a:endParaRPr lang="zh-CN"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5">
    <p:bg>
      <p:bgPr>
        <a:solidFill>
          <a:schemeClr val="bg2"/>
        </a:solidFill>
        <a:effectLst/>
      </p:bgPr>
    </p:bg>
    <p:spTree>
      <p:nvGrpSpPr>
        <p:cNvPr id="1" name=""/>
        <p:cNvGrpSpPr/>
        <p:nvPr/>
      </p:nvGrpSpPr>
      <p:grpSpPr>
        <a:xfrm>
          <a:off x="0" y="0"/>
          <a:ext cx="0" cy="0"/>
          <a:chOff x="0" y="0"/>
          <a:chExt cx="0" cy="0"/>
        </a:xfrm>
      </p:grpSpPr>
      <p:sp>
        <p:nvSpPr>
          <p:cNvPr id="6" name="任意多边形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18" name="任意多边形：形状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45" name="标题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rtlCol="0" anchor="b" anchorCtr="0"/>
          <a:lstStyle>
            <a:lvl1pPr>
              <a:defRPr lang="zh-CN" sz="3200"/>
            </a:lvl1pPr>
          </a:lstStyle>
          <a:p>
            <a:pPr rtl="0"/>
            <a:r>
              <a:rPr lang="zh-CN" dirty="0"/>
              <a:t>单击此处添加标题</a:t>
            </a:r>
          </a:p>
        </p:txBody>
      </p:sp>
      <p:sp>
        <p:nvSpPr>
          <p:cNvPr id="7" name="表格占位符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rtlCol="0"/>
          <a:lstStyle>
            <a:defPPr>
              <a:defRPr lang="zh-CN"/>
            </a:defPPr>
          </a:lstStyle>
          <a:p>
            <a:pPr rtl="0"/>
            <a:r>
              <a:rPr lang="zh-CN" altLang="en-US"/>
              <a:t>单击图标添加表格</a:t>
            </a:r>
            <a:endParaRPr lang="zh-CN" dirty="0"/>
          </a:p>
        </p:txBody>
      </p:sp>
      <p:sp>
        <p:nvSpPr>
          <p:cNvPr id="3" name="幻灯片编号占位符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lang="zh-CN" sz="2400" b="0" i="0">
                <a:solidFill>
                  <a:schemeClr val="tx1"/>
                </a:solidFill>
                <a:latin typeface="Microsoft YaHei UI" panose="02020503050505020204" pitchFamily="18" charset="0"/>
                <a:cs typeface="Microsoft YaHei UI"/>
              </a:defRPr>
            </a:lvl1pPr>
          </a:lstStyle>
          <a:p>
            <a:pPr rtl="0"/>
            <a:fld id="{58FB4751-880F-D840-AAA9-3A15815CC996}" type="slidenum">
              <a:rPr lang="zh-CN" smtClean="0"/>
              <a:pPr/>
              <a:t>‹#›</a:t>
            </a:fld>
            <a:endParaRPr lang="zh-CN"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结束语">
    <p:bg>
      <p:bgPr>
        <a:solidFill>
          <a:schemeClr val="bg2"/>
        </a:solidFill>
        <a:effectLst/>
      </p:bgPr>
    </p:bg>
    <p:spTree>
      <p:nvGrpSpPr>
        <p:cNvPr id="1" name=""/>
        <p:cNvGrpSpPr/>
        <p:nvPr/>
      </p:nvGrpSpPr>
      <p:grpSpPr>
        <a:xfrm>
          <a:off x="0" y="0"/>
          <a:ext cx="0" cy="0"/>
          <a:chOff x="0" y="0"/>
          <a:chExt cx="0" cy="0"/>
        </a:xfrm>
      </p:grpSpPr>
      <p:sp>
        <p:nvSpPr>
          <p:cNvPr id="8" name="任意多边形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stStyle>
          <a:p>
            <a:pPr algn="ctr" rtl="0"/>
            <a:endParaRPr lang="zh-CN" dirty="0"/>
          </a:p>
        </p:txBody>
      </p:sp>
      <p:sp>
        <p:nvSpPr>
          <p:cNvPr id="25" name="任意多边形：形状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13" name="任意多边形：形状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2" name="标题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rtlCol="0" anchor="ctr"/>
          <a:lstStyle>
            <a:lvl1pPr algn="l">
              <a:defRPr lang="zh-CN" sz="4800"/>
            </a:lvl1pPr>
          </a:lstStyle>
          <a:p>
            <a:pPr rtl="0"/>
            <a:r>
              <a:rPr lang="zh-CN"/>
              <a:t>单击此处添加标题</a:t>
            </a:r>
          </a:p>
        </p:txBody>
      </p:sp>
      <p:sp>
        <p:nvSpPr>
          <p:cNvPr id="3" name="内容占位符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rtlCol="0" anchor="ctr">
            <a:normAutofit/>
          </a:bodyPr>
          <a:lstStyle>
            <a:lvl1pPr marL="0" indent="0">
              <a:buFont typeface="Courier New" panose="02070309020205020404" pitchFamily="49" charset="0"/>
              <a:buNone/>
              <a:defRPr lang="zh-CN" sz="2000" cap="all" baseline="0"/>
            </a:lvl1pPr>
            <a:lvl2pPr marL="0" indent="0">
              <a:spcBef>
                <a:spcPts val="1000"/>
              </a:spcBef>
              <a:buFont typeface="Courier New" panose="02070309020205020404" pitchFamily="49" charset="0"/>
              <a:buNone/>
              <a:defRPr lang="zh-CN" sz="2000"/>
            </a:lvl2pPr>
            <a:lvl3pPr marL="685800" indent="-228600">
              <a:spcBef>
                <a:spcPts val="1000"/>
              </a:spcBef>
              <a:buFont typeface="Courier New" panose="02070309020205020404" pitchFamily="49" charset="0"/>
              <a:buChar char="o"/>
              <a:defRPr lang="zh-CN" sz="2000"/>
            </a:lvl3pPr>
            <a:lvl4pPr marL="1143000" indent="-228600">
              <a:spcBef>
                <a:spcPts val="1000"/>
              </a:spcBef>
              <a:buFont typeface="Courier New" panose="02070309020205020404" pitchFamily="49" charset="0"/>
              <a:buChar char="o"/>
              <a:defRPr lang="zh-CN" sz="2000"/>
            </a:lvl4pPr>
            <a:lvl5pPr marL="1600200" indent="-228600">
              <a:spcBef>
                <a:spcPts val="1000"/>
              </a:spcBef>
              <a:buFont typeface="Courier New" panose="02070309020205020404" pitchFamily="49" charset="0"/>
              <a:buChar char="o"/>
              <a:defRPr lang="zh-CN" sz="20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2"/>
        </a:solidFill>
        <a:effectLst/>
      </p:bgPr>
    </p:bg>
    <p:spTree>
      <p:nvGrpSpPr>
        <p:cNvPr id="1" name=""/>
        <p:cNvGrpSpPr/>
        <p:nvPr/>
      </p:nvGrpSpPr>
      <p:grpSpPr>
        <a:xfrm>
          <a:off x="0" y="0"/>
          <a:ext cx="0" cy="0"/>
          <a:chOff x="0" y="0"/>
          <a:chExt cx="0" cy="0"/>
        </a:xfrm>
      </p:grpSpPr>
      <p:grpSp>
        <p:nvGrpSpPr>
          <p:cNvPr id="3" name="组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任意多边形：形状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5" name="任意多边形：形状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grpSp>
      <p:sp>
        <p:nvSpPr>
          <p:cNvPr id="6" name="任意多边形：形状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7" name="幻灯片编号占位符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lang="zh-CN" sz="2400" b="0" i="0">
                <a:solidFill>
                  <a:schemeClr val="tx1"/>
                </a:solidFill>
                <a:latin typeface="Microsoft YaHei UI" panose="02020503050505020204" pitchFamily="18" charset="0"/>
                <a:cs typeface="Microsoft YaHei UI"/>
              </a:defRPr>
            </a:lvl1pPr>
          </a:lstStyle>
          <a:p>
            <a:pPr rtl="0"/>
            <a:fld id="{58FB4751-880F-D840-AAA9-3A15815CC996}" type="slidenum">
              <a:rPr lang="zh-CN" smtClean="0"/>
              <a:pPr/>
              <a:t>‹#›</a:t>
            </a:fld>
            <a:endParaRPr lang="zh-CN"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议程​​ 2">
    <p:bg>
      <p:bgPr>
        <a:solidFill>
          <a:schemeClr val="bg2"/>
        </a:solidFill>
        <a:effectLst/>
      </p:bgPr>
    </p:bg>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25" name="任意多边形：形状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12" name="任意多边形：形状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26" name="任意多边形：形状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2" name="标题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rtlCol="0" anchor="ctr" anchorCtr="0"/>
          <a:lstStyle>
            <a:lvl1pPr algn="l">
              <a:defRPr lang="zh-CN" sz="3200">
                <a:solidFill>
                  <a:schemeClr val="accent1"/>
                </a:solidFill>
              </a:defRPr>
            </a:lvl1pPr>
          </a:lstStyle>
          <a:p>
            <a:pPr rtl="0"/>
            <a:r>
              <a:rPr lang="zh-CN" dirty="0"/>
              <a:t>单击此处添加标题</a:t>
            </a:r>
          </a:p>
        </p:txBody>
      </p:sp>
      <p:sp>
        <p:nvSpPr>
          <p:cNvPr id="3" name="内容占位符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rtlCol="0"/>
          <a:lstStyle>
            <a:lvl1pPr marL="0" indent="0" algn="r">
              <a:buNone/>
              <a:defRPr lang="zh-CN" sz="2400" cap="all" baseline="0"/>
            </a:lvl1pPr>
            <a:lvl2pPr marL="457200" indent="0" algn="r">
              <a:buNone/>
              <a:defRPr lang="zh-CN" sz="1800">
                <a:latin typeface="+mj-cs"/>
                <a:cs typeface="+mj-cs"/>
              </a:defRPr>
            </a:lvl2pPr>
            <a:lvl3pPr marL="914400" indent="0" algn="r">
              <a:buNone/>
              <a:defRPr lang="zh-CN"/>
            </a:lvl3pPr>
            <a:lvl4pPr marL="1371600" indent="0" algn="r">
              <a:buNone/>
              <a:defRPr lang="zh-CN"/>
            </a:lvl4pPr>
            <a:lvl5pPr marL="1828800" indent="0" algn="r">
              <a:buNone/>
              <a:defRPr lang="zh-CN"/>
            </a:lvl5pPr>
          </a:lstStyle>
          <a:p>
            <a:pPr lvl="0" rtl="0"/>
            <a:r>
              <a:rPr lang="zh-CN" dirty="0"/>
              <a:t>单击此处添加文本</a:t>
            </a:r>
          </a:p>
          <a:p>
            <a:pPr lvl="1" rtl="0"/>
            <a:r>
              <a:rPr lang="zh-CN" dirty="0"/>
              <a:t>第二级</a:t>
            </a:r>
          </a:p>
          <a:p>
            <a:pPr lvl="2" rtl="0"/>
            <a:r>
              <a:rPr lang="zh-CN" dirty="0"/>
              <a:t>第三级</a:t>
            </a:r>
          </a:p>
          <a:p>
            <a:pPr lvl="3" rtl="0"/>
            <a:r>
              <a:rPr lang="zh-CN" dirty="0"/>
              <a:t>第四级</a:t>
            </a:r>
          </a:p>
          <a:p>
            <a:pPr lvl="4" rtl="0"/>
            <a:r>
              <a:rPr lang="zh-CN" dirty="0"/>
              <a:t>第五级</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带有标题 2 的图片">
    <p:bg>
      <p:bgPr>
        <a:solidFill>
          <a:schemeClr val="bg2"/>
        </a:solidFill>
        <a:effectLst/>
      </p:bgPr>
    </p:bg>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rtlCol="0" anchor="ctr"/>
          <a:lstStyle>
            <a:lvl1pPr>
              <a:lnSpc>
                <a:spcPct val="75000"/>
              </a:lnSpc>
              <a:defRPr lang="zh-CN" sz="4800"/>
            </a:lvl1pPr>
          </a:lstStyle>
          <a:p>
            <a:pPr rtl="0"/>
            <a:r>
              <a:rPr lang="zh-CN" dirty="0"/>
              <a:t>单击此处添加标题</a:t>
            </a:r>
          </a:p>
        </p:txBody>
      </p:sp>
      <p:pic>
        <p:nvPicPr>
          <p:cNvPr id="9" name="图片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任意多边形：形状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21" name="图片占位符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rtlCol="0" anchor="t">
            <a:noAutofit/>
          </a:bodyPr>
          <a:lstStyle>
            <a:lvl1pPr marL="0" indent="0" algn="r">
              <a:buNone/>
              <a:defRPr lang="zh-CN" sz="1800"/>
            </a:lvl1pPr>
            <a:lvl2pPr marL="457200" indent="0">
              <a:buNone/>
              <a:defRPr lang="zh-CN" sz="2800"/>
            </a:lvl2pPr>
            <a:lvl3pPr marL="914400" indent="0">
              <a:buNone/>
              <a:defRPr lang="zh-CN" sz="2400"/>
            </a:lvl3pPr>
            <a:lvl4pPr marL="1371600" indent="0">
              <a:buNone/>
              <a:defRPr lang="zh-CN" sz="2000"/>
            </a:lvl4pPr>
            <a:lvl5pPr marL="1828800" indent="0">
              <a:buNone/>
              <a:defRPr lang="zh-CN" sz="2000"/>
            </a:lvl5pPr>
            <a:lvl6pPr marL="2286000" indent="0">
              <a:buNone/>
              <a:defRPr lang="zh-CN" sz="2000"/>
            </a:lvl6pPr>
            <a:lvl7pPr marL="2743200" indent="0">
              <a:buNone/>
              <a:defRPr lang="zh-CN" sz="2000"/>
            </a:lvl7pPr>
            <a:lvl8pPr marL="3200400" indent="0">
              <a:buNone/>
              <a:defRPr lang="zh-CN" sz="2000"/>
            </a:lvl8pPr>
            <a:lvl9pPr marL="3657600" indent="0">
              <a:buNone/>
              <a:defRPr lang="zh-CN" sz="2000"/>
            </a:lvl9pPr>
          </a:lstStyle>
          <a:p>
            <a:pPr rtl="0"/>
            <a:r>
              <a:rPr lang="zh-CN" altLang="en-US"/>
              <a:t>单击图标添加图片</a:t>
            </a:r>
            <a:endParaRPr lang="zh-CN"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1">
    <p:bg>
      <p:bgPr>
        <a:solidFill>
          <a:schemeClr val="bg2"/>
        </a:solidFill>
        <a:effectLst/>
      </p:bgPr>
    </p:bg>
    <p:spTree>
      <p:nvGrpSpPr>
        <p:cNvPr id="1" name=""/>
        <p:cNvGrpSpPr/>
        <p:nvPr/>
      </p:nvGrpSpPr>
      <p:grpSpPr>
        <a:xfrm>
          <a:off x="0" y="0"/>
          <a:ext cx="0" cy="0"/>
          <a:chOff x="0" y="0"/>
          <a:chExt cx="0" cy="0"/>
        </a:xfrm>
      </p:grpSpPr>
      <p:sp>
        <p:nvSpPr>
          <p:cNvPr id="3" name="任意多边形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28" name="任意多边形：形状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30" name="任意多边形：形状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8" name="标题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rtlCol="0" anchor="b"/>
          <a:lstStyle>
            <a:lvl1pPr>
              <a:lnSpc>
                <a:spcPct val="75000"/>
              </a:lnSpc>
              <a:defRPr lang="zh-CN" sz="4800">
                <a:solidFill>
                  <a:schemeClr val="tx1"/>
                </a:solidFill>
              </a:defRPr>
            </a:lvl1pPr>
          </a:lstStyle>
          <a:p>
            <a:pPr rtl="0"/>
            <a:r>
              <a:rPr lang="zh-CN" dirty="0"/>
              <a:t>单击此处添加标题</a:t>
            </a:r>
          </a:p>
        </p:txBody>
      </p:sp>
      <p:sp>
        <p:nvSpPr>
          <p:cNvPr id="5" name="图片占位符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rtlCol="0">
            <a:noAutofit/>
          </a:bodyPr>
          <a:lstStyle>
            <a:lvl1pPr marL="0" indent="0">
              <a:buNone/>
              <a:defRPr lang="zh-CN" sz="2000">
                <a:solidFill>
                  <a:schemeClr val="tx1"/>
                </a:solidFill>
              </a:defRPr>
            </a:lvl1pPr>
          </a:lstStyle>
          <a:p>
            <a:pPr rtl="0"/>
            <a:r>
              <a:rPr lang="zh-CN" altLang="en-US"/>
              <a:t>单击图标添加图片</a:t>
            </a:r>
            <a:endParaRPr lang="zh-CN" dirty="0"/>
          </a:p>
        </p:txBody>
      </p:sp>
      <p:sp>
        <p:nvSpPr>
          <p:cNvPr id="9" name="内容占位符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rtlCol="0">
            <a:noAutofit/>
          </a:bodyPr>
          <a:lstStyle>
            <a:lvl1pPr marL="0" indent="0">
              <a:buFont typeface="Courier New" panose="02070309020205020404" pitchFamily="49" charset="0"/>
              <a:buNone/>
              <a:defRPr lang="zh-CN" sz="2400" b="0" cap="all" baseline="0"/>
            </a:lvl1pPr>
            <a:lvl2pPr>
              <a:defRPr lang="zh-CN" sz="2400"/>
            </a:lvl2pPr>
            <a:lvl3pPr>
              <a:defRPr lang="zh-CN" sz="2400"/>
            </a:lvl3pPr>
            <a:lvl4pPr>
              <a:defRPr lang="zh-CN" sz="2400"/>
            </a:lvl4pPr>
            <a:lvl5pPr>
              <a:defRPr lang="zh-CN" sz="2400"/>
            </a:lvl5pPr>
          </a:lstStyle>
          <a:p>
            <a:pPr lvl="0" rtl="0"/>
            <a:r>
              <a:rPr lang="zh-CN" dirty="0"/>
              <a:t>单击此处添加文本</a:t>
            </a:r>
          </a:p>
          <a:p>
            <a:pPr lvl="1" rtl="0"/>
            <a:r>
              <a:rPr lang="zh-CN" dirty="0"/>
              <a:t>第二级</a:t>
            </a:r>
          </a:p>
          <a:p>
            <a:pPr lvl="2" rtl="0"/>
            <a:r>
              <a:rPr lang="zh-CN" dirty="0"/>
              <a:t>第三级</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7">
    <p:bg>
      <p:bgPr>
        <a:solidFill>
          <a:schemeClr val="bg2"/>
        </a:solidFill>
        <a:effectLst/>
      </p:bgPr>
    </p:bg>
    <p:spTree>
      <p:nvGrpSpPr>
        <p:cNvPr id="1" name=""/>
        <p:cNvGrpSpPr/>
        <p:nvPr/>
      </p:nvGrpSpPr>
      <p:grpSpPr>
        <a:xfrm>
          <a:off x="0" y="0"/>
          <a:ext cx="0" cy="0"/>
          <a:chOff x="0" y="0"/>
          <a:chExt cx="0" cy="0"/>
        </a:xfrm>
      </p:grpSpPr>
      <p:grpSp>
        <p:nvGrpSpPr>
          <p:cNvPr id="8" name="组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任意多边形：形状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10" name="任意多边形：形状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grpSp>
      <p:sp>
        <p:nvSpPr>
          <p:cNvPr id="6" name="标题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rtlCol="0" anchor="b" anchorCtr="0"/>
          <a:lstStyle>
            <a:lvl1pPr>
              <a:defRPr lang="zh-CN" sz="3200"/>
            </a:lvl1pPr>
          </a:lstStyle>
          <a:p>
            <a:pPr rtl="0"/>
            <a:r>
              <a:rPr lang="zh-CN" dirty="0"/>
              <a:t>单击此处添加标题</a:t>
            </a:r>
          </a:p>
        </p:txBody>
      </p:sp>
      <p:sp>
        <p:nvSpPr>
          <p:cNvPr id="12" name="任意多边形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15" name="任意多边形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13" name="任意多边形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7" name="内容占位符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rtlCol="0">
            <a:normAutofit/>
          </a:bodyPr>
          <a:lstStyle>
            <a:lvl1pPr>
              <a:defRPr lang="zh-CN" sz="2000"/>
            </a:lvl1pPr>
            <a:lvl2pPr>
              <a:defRPr lang="zh-CN" sz="1800"/>
            </a:lvl2pPr>
            <a:lvl3pPr>
              <a:defRPr lang="zh-CN" sz="1600"/>
            </a:lvl3pPr>
            <a:lvl4pPr>
              <a:defRPr lang="zh-CN" sz="1400"/>
            </a:lvl4pPr>
            <a:lvl5pPr>
              <a:defRPr lang="zh-CN" sz="14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3" name="幻灯片编号占位符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lang="zh-CN" sz="2400" b="0" i="0">
                <a:solidFill>
                  <a:schemeClr val="tx1"/>
                </a:solidFill>
                <a:latin typeface="Microsoft YaHei UI" panose="02020503050505020204" pitchFamily="18" charset="0"/>
                <a:cs typeface="Microsoft YaHei UI"/>
              </a:defRPr>
            </a:lvl1pPr>
          </a:lstStyle>
          <a:p>
            <a:pPr rtl="0"/>
            <a:fld id="{58FB4751-880F-D840-AAA9-3A15815CC996}" type="slidenum">
              <a:rPr lang="zh-CN" smtClean="0"/>
              <a:pPr/>
              <a:t>‹#›</a:t>
            </a:fld>
            <a:endParaRPr lang="zh-CN"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引用">
    <p:bg>
      <p:bgPr>
        <a:solidFill>
          <a:schemeClr val="bg2"/>
        </a:solidFill>
        <a:effectLst/>
      </p:bgPr>
    </p:bg>
    <p:spTree>
      <p:nvGrpSpPr>
        <p:cNvPr id="1" name=""/>
        <p:cNvGrpSpPr/>
        <p:nvPr/>
      </p:nvGrpSpPr>
      <p:grpSpPr>
        <a:xfrm>
          <a:off x="0" y="0"/>
          <a:ext cx="0" cy="0"/>
          <a:chOff x="0" y="0"/>
          <a:chExt cx="0" cy="0"/>
        </a:xfrm>
      </p:grpSpPr>
      <p:sp>
        <p:nvSpPr>
          <p:cNvPr id="52" name="任意多边形：形状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stStyle>
          <a:p>
            <a:pPr algn="ctr" rtl="0"/>
            <a:endParaRPr lang="zh-CN" dirty="0"/>
          </a:p>
        </p:txBody>
      </p:sp>
      <p:sp>
        <p:nvSpPr>
          <p:cNvPr id="4" name="任意多边形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pic>
        <p:nvPicPr>
          <p:cNvPr id="6" name="图形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任意多边形：形状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2" name="标题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rtlCol="0" anchor="b" anchorCtr="0"/>
          <a:lstStyle>
            <a:lvl1pPr algn="ctr">
              <a:defRPr lang="zh-CN" sz="4800" cap="none" baseline="0">
                <a:latin typeface="+mj-cs"/>
                <a:cs typeface="+mj-cs"/>
              </a:defRPr>
            </a:lvl1pPr>
          </a:lstStyle>
          <a:p>
            <a:pPr rtl="0"/>
            <a:r>
              <a:rPr lang="zh-CN" dirty="0"/>
              <a:t>单击此处添加标题</a:t>
            </a:r>
          </a:p>
        </p:txBody>
      </p:sp>
      <p:sp>
        <p:nvSpPr>
          <p:cNvPr id="32" name="文本占位符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rtlCol="0">
            <a:normAutofit/>
          </a:bodyPr>
          <a:lstStyle>
            <a:lvl1pPr marL="0" indent="0" algn="ctr">
              <a:lnSpc>
                <a:spcPct val="100000"/>
              </a:lnSpc>
              <a:spcBef>
                <a:spcPts val="0"/>
              </a:spcBef>
              <a:buNone/>
              <a:defRPr lang="zh-CN" sz="2400" cap="all" baseline="0"/>
            </a:lvl1pPr>
          </a:lstStyle>
          <a:p>
            <a:pPr lvl="0" rtl="0"/>
            <a:r>
              <a:rPr lang="zh-CN" dirty="0"/>
              <a:t>单击此处添加文本</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格 1">
    <p:bg>
      <p:bgPr>
        <a:solidFill>
          <a:schemeClr val="bg2"/>
        </a:solidFill>
        <a:effectLst/>
      </p:bgPr>
    </p:bg>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rtlCol="0" anchor="b" anchorCtr="0"/>
          <a:lstStyle>
            <a:lvl1pPr>
              <a:defRPr lang="zh-CN" sz="3200"/>
            </a:lvl1pPr>
          </a:lstStyle>
          <a:p>
            <a:pPr rtl="0"/>
            <a:r>
              <a:rPr lang="zh-CN" dirty="0"/>
              <a:t>单击此处添加标题</a:t>
            </a:r>
          </a:p>
        </p:txBody>
      </p:sp>
      <p:sp>
        <p:nvSpPr>
          <p:cNvPr id="2" name="内容占位符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rtlCol="0">
            <a:normAutofit/>
          </a:bodyPr>
          <a:lstStyle>
            <a:lvl1pPr marL="0" indent="0">
              <a:buNone/>
              <a:defRPr lang="zh-CN" sz="2000"/>
            </a:lvl1pPr>
            <a:lvl2pPr marL="228600" indent="-228600">
              <a:spcBef>
                <a:spcPts val="1000"/>
              </a:spcBef>
              <a:buFont typeface="Courier New" panose="02070309020205020404" pitchFamily="49" charset="0"/>
              <a:buChar char="o"/>
              <a:defRPr lang="zh-CN" sz="2000"/>
            </a:lvl2pPr>
            <a:lvl3pPr marL="685800" indent="-228600">
              <a:spcBef>
                <a:spcPts val="1000"/>
              </a:spcBef>
              <a:buFont typeface="Courier New" panose="02070309020205020404" pitchFamily="49" charset="0"/>
              <a:buChar char="o"/>
              <a:defRPr lang="zh-CN" sz="2000"/>
            </a:lvl3pPr>
            <a:lvl4pPr marL="1143000" indent="-228600">
              <a:spcBef>
                <a:spcPts val="1000"/>
              </a:spcBef>
              <a:buFont typeface="Courier New" panose="02070309020205020404" pitchFamily="49" charset="0"/>
              <a:buChar char="o"/>
              <a:defRPr lang="zh-CN" sz="2000"/>
            </a:lvl4pPr>
            <a:lvl5pPr marL="1600200" indent="-228600">
              <a:spcBef>
                <a:spcPts val="1000"/>
              </a:spcBef>
              <a:buFont typeface="Courier New" panose="02070309020205020404" pitchFamily="49" charset="0"/>
              <a:buChar char="o"/>
              <a:defRPr lang="zh-CN" sz="20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6" name="内容占位符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rtlCol="0">
            <a:normAutofit/>
          </a:bodyPr>
          <a:lstStyle>
            <a:lvl1pPr marL="0" indent="0">
              <a:buNone/>
              <a:defRPr lang="zh-CN" sz="2000"/>
            </a:lvl1pPr>
            <a:lvl2pPr marL="228600" indent="-228600">
              <a:spcBef>
                <a:spcPts val="1000"/>
              </a:spcBef>
              <a:buFont typeface="Courier New" panose="02070309020205020404" pitchFamily="49" charset="0"/>
              <a:buChar char="o"/>
              <a:defRPr lang="zh-CN" sz="2000"/>
            </a:lvl2pPr>
            <a:lvl3pPr marL="685800" indent="-228600">
              <a:spcBef>
                <a:spcPts val="1000"/>
              </a:spcBef>
              <a:buFont typeface="Courier New" panose="02070309020205020404" pitchFamily="49" charset="0"/>
              <a:buChar char="o"/>
              <a:defRPr lang="zh-CN" sz="2000"/>
            </a:lvl3pPr>
            <a:lvl4pPr marL="1143000" indent="-228600">
              <a:spcBef>
                <a:spcPts val="1000"/>
              </a:spcBef>
              <a:buFont typeface="Courier New" panose="02070309020205020404" pitchFamily="49" charset="0"/>
              <a:buChar char="o"/>
              <a:defRPr lang="zh-CN" sz="2000"/>
            </a:lvl4pPr>
            <a:lvl5pPr marL="1600200" indent="-228600">
              <a:spcBef>
                <a:spcPts val="1000"/>
              </a:spcBef>
              <a:buFont typeface="Courier New" panose="02070309020205020404" pitchFamily="49" charset="0"/>
              <a:buChar char="o"/>
              <a:defRPr lang="zh-CN" sz="20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7" name="任意多边形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12" name="任意多边形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stStyle>
          <a:p>
            <a:pPr algn="ctr" rtl="0"/>
            <a:endParaRPr lang="zh-CN" dirty="0"/>
          </a:p>
        </p:txBody>
      </p:sp>
      <p:sp>
        <p:nvSpPr>
          <p:cNvPr id="5" name="幻灯片编号占位符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lang="zh-CN" sz="2400" b="0" i="0">
                <a:solidFill>
                  <a:schemeClr val="tx1"/>
                </a:solidFill>
                <a:latin typeface="Microsoft YaHei UI" panose="02020503050505020204" pitchFamily="18" charset="0"/>
                <a:cs typeface="Microsoft YaHei UI"/>
              </a:defRPr>
            </a:lvl1pPr>
          </a:lstStyle>
          <a:p>
            <a:pPr rtl="0"/>
            <a:fld id="{58FB4751-880F-D840-AAA9-3A15815CC996}" type="slidenum">
              <a:rPr lang="zh-CN" smtClean="0"/>
              <a:pPr/>
              <a:t>‹#›</a:t>
            </a:fld>
            <a:endParaRPr lang="zh-CN"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栏内容 2">
    <p:bg>
      <p:bgPr>
        <a:solidFill>
          <a:schemeClr val="bg2"/>
        </a:solidFill>
        <a:effectLst/>
      </p:bgPr>
    </p:bg>
    <p:spTree>
      <p:nvGrpSpPr>
        <p:cNvPr id="1" name=""/>
        <p:cNvGrpSpPr/>
        <p:nvPr/>
      </p:nvGrpSpPr>
      <p:grpSpPr>
        <a:xfrm>
          <a:off x="0" y="0"/>
          <a:ext cx="0" cy="0"/>
          <a:chOff x="0" y="0"/>
          <a:chExt cx="0" cy="0"/>
        </a:xfrm>
      </p:grpSpPr>
      <p:grpSp>
        <p:nvGrpSpPr>
          <p:cNvPr id="2" name="组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任意多边形：形状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11" name="任意多边形：形状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grpSp>
      <p:sp>
        <p:nvSpPr>
          <p:cNvPr id="8" name="标题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rtlCol="0" anchor="b"/>
          <a:lstStyle>
            <a:lvl1pPr>
              <a:defRPr lang="zh-CN" sz="3200"/>
            </a:lvl1pPr>
          </a:lstStyle>
          <a:p>
            <a:pPr rtl="0"/>
            <a:r>
              <a:rPr lang="zh-CN" dirty="0"/>
              <a:t>单击此处添加标题</a:t>
            </a:r>
          </a:p>
        </p:txBody>
      </p:sp>
      <p:sp>
        <p:nvSpPr>
          <p:cNvPr id="10" name="内容占位符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rtlCol="0">
            <a:normAutofit/>
          </a:bodyPr>
          <a:lstStyle>
            <a:lvl1pPr marL="228600" indent="-228600">
              <a:buFont typeface="+mj-lt"/>
              <a:buAutoNum type="arabicPeriod"/>
              <a:defRPr lang="zh-CN" sz="2000"/>
            </a:lvl1pPr>
            <a:lvl2pPr marL="685800" indent="-457200">
              <a:spcBef>
                <a:spcPts val="1000"/>
              </a:spcBef>
              <a:buFont typeface="+mj-lt"/>
              <a:buAutoNum type="alphaLcPeriod"/>
              <a:defRPr lang="zh-CN" sz="2000"/>
            </a:lvl2pPr>
            <a:lvl3pPr marL="914400" indent="-457200">
              <a:spcBef>
                <a:spcPts val="1000"/>
              </a:spcBef>
              <a:buFont typeface="+mj-lt"/>
              <a:buAutoNum type="arabicParenR"/>
              <a:defRPr lang="zh-CN" sz="2000"/>
            </a:lvl3pPr>
            <a:lvl4pPr marL="1143000" indent="-457200">
              <a:spcBef>
                <a:spcPts val="1000"/>
              </a:spcBef>
              <a:buFont typeface="+mj-lt"/>
              <a:buAutoNum type="alphaLcParenR"/>
              <a:defRPr lang="zh-CN" sz="2000"/>
            </a:lvl4pPr>
            <a:lvl5pPr marL="1143000" indent="-228600">
              <a:spcBef>
                <a:spcPts val="1000"/>
              </a:spcBef>
              <a:buFont typeface="Courier New" panose="02070309020205020404" pitchFamily="49" charset="0"/>
              <a:buChar char="o"/>
              <a:defRPr lang="zh-CN" sz="20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p:txBody>
      </p:sp>
      <p:sp>
        <p:nvSpPr>
          <p:cNvPr id="6" name="内容占位符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rtlCol="0">
            <a:normAutofit/>
          </a:bodyPr>
          <a:lstStyle>
            <a:lvl1pPr marL="0" indent="0">
              <a:buNone/>
              <a:defRPr lang="zh-CN" sz="2000"/>
            </a:lvl1pPr>
            <a:lvl2pPr marL="228600" indent="-228600">
              <a:spcBef>
                <a:spcPts val="1000"/>
              </a:spcBef>
              <a:buFont typeface="Courier New" panose="02070309020205020404" pitchFamily="49" charset="0"/>
              <a:buChar char="o"/>
              <a:defRPr lang="zh-CN" sz="2000"/>
            </a:lvl2pPr>
            <a:lvl3pPr marL="685800" indent="-228600">
              <a:spcBef>
                <a:spcPts val="1000"/>
              </a:spcBef>
              <a:buFont typeface="Courier New" panose="02070309020205020404" pitchFamily="49" charset="0"/>
              <a:buChar char="o"/>
              <a:defRPr lang="zh-CN" sz="2000"/>
            </a:lvl3pPr>
            <a:lvl4pPr marL="1143000" indent="-228600">
              <a:spcBef>
                <a:spcPts val="1000"/>
              </a:spcBef>
              <a:buFont typeface="Courier New" panose="02070309020205020404" pitchFamily="49" charset="0"/>
              <a:buChar char="o"/>
              <a:defRPr lang="zh-CN" sz="2000"/>
            </a:lvl4pPr>
            <a:lvl5pPr marL="1600200" indent="-228600">
              <a:spcBef>
                <a:spcPts val="1000"/>
              </a:spcBef>
              <a:buFont typeface="Courier New" panose="02070309020205020404" pitchFamily="49" charset="0"/>
              <a:buChar char="o"/>
              <a:defRPr lang="zh-CN" sz="20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5" name="幻灯片编号占位符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lang="zh-CN" sz="2400" b="0" i="0">
                <a:solidFill>
                  <a:schemeClr val="tx1"/>
                </a:solidFill>
                <a:latin typeface="Microsoft YaHei UI" panose="02020503050505020204" pitchFamily="18" charset="0"/>
                <a:cs typeface="Microsoft YaHei UI"/>
              </a:defRPr>
            </a:lvl1pPr>
          </a:lstStyle>
          <a:p>
            <a:pPr rtl="0"/>
            <a:fld id="{58FB4751-880F-D840-AAA9-3A15815CC996}" type="slidenum">
              <a:rPr lang="zh-CN" smtClean="0"/>
              <a:pPr/>
              <a:t>‹#›</a:t>
            </a:fld>
            <a:endParaRPr lang="zh-CN"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标题内容和图片">
    <p:bg>
      <p:bgPr>
        <a:solidFill>
          <a:schemeClr val="bg2"/>
        </a:solidFill>
        <a:effectLst/>
      </p:bgPr>
    </p:bg>
    <p:spTree>
      <p:nvGrpSpPr>
        <p:cNvPr id="1" name=""/>
        <p:cNvGrpSpPr/>
        <p:nvPr/>
      </p:nvGrpSpPr>
      <p:grpSpPr>
        <a:xfrm>
          <a:off x="0" y="0"/>
          <a:ext cx="0" cy="0"/>
          <a:chOff x="0" y="0"/>
          <a:chExt cx="0" cy="0"/>
        </a:xfrm>
      </p:grpSpPr>
      <p:sp>
        <p:nvSpPr>
          <p:cNvPr id="11" name="任意多边形：形状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30" name="任意多边形：形状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dirty="0">
              <a:solidFill>
                <a:schemeClr val="tx1"/>
              </a:solidFill>
            </a:endParaRPr>
          </a:p>
        </p:txBody>
      </p:sp>
      <p:sp>
        <p:nvSpPr>
          <p:cNvPr id="20" name="标题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rtlCol="0" anchor="b" anchorCtr="0"/>
          <a:lstStyle>
            <a:lvl1pPr>
              <a:defRPr lang="zh-CN" sz="3200"/>
            </a:lvl1pPr>
          </a:lstStyle>
          <a:p>
            <a:pPr rtl="0"/>
            <a:r>
              <a:rPr lang="zh-CN" altLang="en-US"/>
              <a:t>单击此处编辑母版标题样式</a:t>
            </a:r>
            <a:endParaRPr lang="zh-CN" dirty="0"/>
          </a:p>
        </p:txBody>
      </p:sp>
      <p:sp>
        <p:nvSpPr>
          <p:cNvPr id="3" name="内容占位符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rtlCol="0">
            <a:normAutofit/>
          </a:bodyPr>
          <a:lstStyle>
            <a:lvl1pPr marL="0" indent="0">
              <a:buNone/>
              <a:defRPr lang="zh-CN" sz="2000"/>
            </a:lvl1pPr>
            <a:lvl2pPr marL="228600" indent="-228600">
              <a:spcBef>
                <a:spcPts val="1000"/>
              </a:spcBef>
              <a:buFont typeface="Courier New" panose="02070309020205020404" pitchFamily="49" charset="0"/>
              <a:buChar char="o"/>
              <a:defRPr lang="zh-CN" sz="2000"/>
            </a:lvl2pPr>
            <a:lvl3pPr marL="685800" indent="-228600">
              <a:spcBef>
                <a:spcPts val="1000"/>
              </a:spcBef>
              <a:buFont typeface="Courier New" panose="02070309020205020404" pitchFamily="49" charset="0"/>
              <a:buChar char="o"/>
              <a:defRPr lang="zh-CN" sz="2000"/>
            </a:lvl3pPr>
            <a:lvl4pPr marL="1143000" indent="-228600">
              <a:spcBef>
                <a:spcPts val="1000"/>
              </a:spcBef>
              <a:buFont typeface="Courier New" panose="02070309020205020404" pitchFamily="49" charset="0"/>
              <a:buChar char="o"/>
              <a:defRPr lang="zh-CN" sz="2000"/>
            </a:lvl4pPr>
            <a:lvl5pPr marL="1600200" indent="-228600">
              <a:spcBef>
                <a:spcPts val="1000"/>
              </a:spcBef>
              <a:buFont typeface="Courier New" panose="02070309020205020404" pitchFamily="49" charset="0"/>
              <a:buChar char="o"/>
              <a:defRPr lang="zh-CN" sz="20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5" name="图片占位符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rtlCol="0">
            <a:normAutofit/>
          </a:bodyPr>
          <a:lstStyle>
            <a:lvl1pPr marL="0" indent="0" algn="r">
              <a:buNone/>
              <a:defRPr lang="zh-CN" sz="2000"/>
            </a:lvl1pPr>
          </a:lstStyle>
          <a:p>
            <a:pPr rtl="0"/>
            <a:r>
              <a:rPr lang="zh-CN" altLang="en-US"/>
              <a:t>单击图标添加图片</a:t>
            </a:r>
            <a:endParaRPr lang="zh-CN" dirty="0"/>
          </a:p>
        </p:txBody>
      </p:sp>
      <p:sp>
        <p:nvSpPr>
          <p:cNvPr id="6" name="幻灯片编号占位符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lang="zh-CN" sz="2400" b="0" i="0">
                <a:solidFill>
                  <a:schemeClr val="tx1"/>
                </a:solidFill>
                <a:latin typeface="Microsoft YaHei UI" panose="02020503050505020204" pitchFamily="18" charset="0"/>
                <a:cs typeface="Microsoft YaHei UI"/>
              </a:defRPr>
            </a:lvl1pPr>
          </a:lstStyle>
          <a:p>
            <a:pPr rtl="0"/>
            <a:fld id="{58FB4751-880F-D840-AAA9-3A15815CC996}" type="slidenum">
              <a:rPr lang="zh-CN" smtClean="0"/>
              <a:pPr/>
              <a:t>‹#›</a:t>
            </a:fld>
            <a:endParaRPr lang="zh-CN"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zh-CN"/>
            </a:defPPr>
          </a:lstStyle>
          <a:p>
            <a:pPr rtl="0"/>
            <a:r>
              <a:rPr lang="zh-CN" dirty="0"/>
              <a:t>单击此处编辑母版标题样式</a:t>
            </a:r>
          </a:p>
        </p:txBody>
      </p:sp>
      <p:sp>
        <p:nvSpPr>
          <p:cNvPr id="3" name="文本占位符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zh-CN"/>
            </a:defPPr>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4" name="日期占位符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lang="zh-CN" sz="1400">
                <a:solidFill>
                  <a:schemeClr val="tx1"/>
                </a:solidFill>
              </a:defRPr>
            </a:lvl1pPr>
          </a:lstStyle>
          <a:p>
            <a:pPr rtl="0"/>
            <a:endParaRPr lang="zh-CN" dirty="0"/>
          </a:p>
        </p:txBody>
      </p:sp>
      <p:sp>
        <p:nvSpPr>
          <p:cNvPr id="5" name="页脚占位符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lang="zh-CN" sz="1400">
                <a:solidFill>
                  <a:schemeClr val="tx1"/>
                </a:solidFill>
              </a:defRPr>
            </a:lvl1pPr>
          </a:lstStyle>
          <a:p>
            <a:pPr rtl="0"/>
            <a:endParaRPr lang="zh-CN" dirty="0"/>
          </a:p>
        </p:txBody>
      </p:sp>
      <p:sp>
        <p:nvSpPr>
          <p:cNvPr id="6" name="幻灯片编号占位符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lang="zh-CN" sz="2400" b="0" i="0">
                <a:solidFill>
                  <a:schemeClr val="tx1"/>
                </a:solidFill>
                <a:latin typeface="Microsoft YaHei UI" panose="02020503050505020204" pitchFamily="18" charset="0"/>
                <a:cs typeface="Microsoft YaHei UI"/>
              </a:defRPr>
            </a:lvl1pPr>
          </a:lstStyle>
          <a:p>
            <a:pPr rtl="0"/>
            <a:fld id="{58FB4751-880F-D840-AAA9-3A15815CC996}" type="slidenum">
              <a:rPr lang="zh-CN" smtClean="0"/>
              <a:pPr/>
              <a:t>‹#›</a:t>
            </a:fld>
            <a:endParaRPr lang="zh-CN" dirty="0"/>
          </a:p>
        </p:txBody>
      </p:sp>
      <p:cxnSp>
        <p:nvCxnSpPr>
          <p:cNvPr id="8" name="直接连接符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lang="zh-CN" sz="6000" kern="1200">
          <a:solidFill>
            <a:schemeClr val="tx1"/>
          </a:solidFill>
          <a:latin typeface="+mj-cs"/>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sz="2800" kern="1200">
          <a:solidFill>
            <a:schemeClr val="tx1"/>
          </a:solidFill>
          <a:latin typeface="+mn-cs"/>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sz="2400" kern="1200">
          <a:solidFill>
            <a:schemeClr val="tx1"/>
          </a:solidFill>
          <a:latin typeface="+mn-c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sz="2000" kern="1200">
          <a:solidFill>
            <a:schemeClr val="tx1"/>
          </a:solidFill>
          <a:latin typeface="+mn-c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cs"/>
          <a:ea typeface="+mn-ea"/>
          <a:cs typeface="+mn-cs"/>
        </a:defRPr>
      </a:lvl9pPr>
    </p:bodyStyle>
    <p:otherStyle>
      <a:defPPr>
        <a:defRPr lang="zh-CN"/>
      </a:defPPr>
      <a:lvl1pPr marL="0" algn="l" defTabSz="914400" rtl="0" eaLnBrk="1" latinLnBrk="0" hangingPunct="1">
        <a:defRPr lang="zh-CN" sz="1800" kern="1200">
          <a:solidFill>
            <a:schemeClr val="tx1"/>
          </a:solidFill>
          <a:latin typeface="+mn-cs"/>
          <a:ea typeface="+mn-ea"/>
          <a:cs typeface="+mn-cs"/>
        </a:defRPr>
      </a:lvl1pPr>
      <a:lvl2pPr marL="457200" algn="l" defTabSz="914400" rtl="0" eaLnBrk="1" latinLnBrk="0" hangingPunct="1">
        <a:defRPr lang="zh-CN" sz="1800" kern="1200">
          <a:solidFill>
            <a:schemeClr val="tx1"/>
          </a:solidFill>
          <a:latin typeface="+mn-cs"/>
          <a:ea typeface="+mn-ea"/>
          <a:cs typeface="+mn-cs"/>
        </a:defRPr>
      </a:lvl2pPr>
      <a:lvl3pPr marL="914400" algn="l" defTabSz="914400" rtl="0" eaLnBrk="1" latinLnBrk="0" hangingPunct="1">
        <a:defRPr lang="zh-CN" sz="1800" kern="1200">
          <a:solidFill>
            <a:schemeClr val="tx1"/>
          </a:solidFill>
          <a:latin typeface="+mn-cs"/>
          <a:ea typeface="+mn-ea"/>
          <a:cs typeface="+mn-cs"/>
        </a:defRPr>
      </a:lvl3pPr>
      <a:lvl4pPr marL="1371600" algn="l" defTabSz="914400" rtl="0" eaLnBrk="1" latinLnBrk="0" hangingPunct="1">
        <a:defRPr lang="zh-CN" sz="1800" kern="1200">
          <a:solidFill>
            <a:schemeClr val="tx1"/>
          </a:solidFill>
          <a:latin typeface="+mn-cs"/>
          <a:ea typeface="+mn-ea"/>
          <a:cs typeface="+mn-cs"/>
        </a:defRPr>
      </a:lvl4pPr>
      <a:lvl5pPr marL="1828800" algn="l" defTabSz="914400" rtl="0" eaLnBrk="1" latinLnBrk="0" hangingPunct="1">
        <a:defRPr lang="zh-CN" sz="1800" kern="1200">
          <a:solidFill>
            <a:schemeClr val="tx1"/>
          </a:solidFill>
          <a:latin typeface="+mn-cs"/>
          <a:ea typeface="+mn-ea"/>
          <a:cs typeface="+mn-cs"/>
        </a:defRPr>
      </a:lvl5pPr>
      <a:lvl6pPr marL="2286000" algn="l" defTabSz="914400" rtl="0" eaLnBrk="1" latinLnBrk="0" hangingPunct="1">
        <a:defRPr lang="zh-CN" sz="1800" kern="1200">
          <a:solidFill>
            <a:schemeClr val="tx1"/>
          </a:solidFill>
          <a:latin typeface="+mn-cs"/>
          <a:ea typeface="+mn-ea"/>
          <a:cs typeface="+mn-cs"/>
        </a:defRPr>
      </a:lvl6pPr>
      <a:lvl7pPr marL="2743200" algn="l" defTabSz="914400" rtl="0" eaLnBrk="1" latinLnBrk="0" hangingPunct="1">
        <a:defRPr lang="zh-CN" sz="1800" kern="1200">
          <a:solidFill>
            <a:schemeClr val="tx1"/>
          </a:solidFill>
          <a:latin typeface="+mn-cs"/>
          <a:ea typeface="+mn-ea"/>
          <a:cs typeface="+mn-cs"/>
        </a:defRPr>
      </a:lvl7pPr>
      <a:lvl8pPr marL="3200400" algn="l" defTabSz="914400" rtl="0" eaLnBrk="1" latinLnBrk="0" hangingPunct="1">
        <a:defRPr lang="zh-CN" sz="1800" kern="1200">
          <a:solidFill>
            <a:schemeClr val="tx1"/>
          </a:solidFill>
          <a:latin typeface="+mn-cs"/>
          <a:ea typeface="+mn-ea"/>
          <a:cs typeface="+mn-cs"/>
        </a:defRPr>
      </a:lvl8pPr>
      <a:lvl9pPr marL="3657600" algn="l" defTabSz="914400" rtl="0" eaLnBrk="1" latinLnBrk="0" hangingPunct="1">
        <a:defRPr lang="zh-CN" sz="1800" kern="1200">
          <a:solidFill>
            <a:schemeClr val="tx1"/>
          </a:solidFill>
          <a:latin typeface="+mn-cs"/>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45A4A65-E8B8-40CF-7ABD-97EA8FA97521}"/>
              </a:ext>
            </a:extLst>
          </p:cNvPr>
          <p:cNvSpPr>
            <a:spLocks noGrp="1"/>
          </p:cNvSpPr>
          <p:nvPr>
            <p:ph type="ctrTitle"/>
          </p:nvPr>
        </p:nvSpPr>
        <p:spPr>
          <a:xfrm>
            <a:off x="129860" y="786063"/>
            <a:ext cx="11163781" cy="1088136"/>
          </a:xfrm>
        </p:spPr>
        <p:txBody>
          <a:bodyPr rtlCol="0" anchor="ctr"/>
          <a:lstStyle>
            <a:defPPr>
              <a:defRPr lang="zh-CN"/>
            </a:defPPr>
          </a:lstStyle>
          <a:p>
            <a:pPr rtl="0"/>
            <a:r>
              <a:rPr lang="en-US" altLang="zh-CN" sz="6600" dirty="0"/>
              <a:t>Snake Game Presentation</a:t>
            </a:r>
            <a:endParaRPr lang="zh-CN" sz="6600" dirty="0"/>
          </a:p>
        </p:txBody>
      </p:sp>
      <p:sp>
        <p:nvSpPr>
          <p:cNvPr id="4" name="文本框 3">
            <a:extLst>
              <a:ext uri="{FF2B5EF4-FFF2-40B4-BE49-F238E27FC236}">
                <a16:creationId xmlns:a16="http://schemas.microsoft.com/office/drawing/2014/main" id="{1367A3AD-F992-0161-7BB0-8C6C5637ED3E}"/>
              </a:ext>
            </a:extLst>
          </p:cNvPr>
          <p:cNvSpPr txBox="1"/>
          <p:nvPr/>
        </p:nvSpPr>
        <p:spPr>
          <a:xfrm>
            <a:off x="364315" y="4409333"/>
            <a:ext cx="7571112" cy="258532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lang="zh-CN"/>
            </a:pPr>
            <a:r>
              <a:rPr lang="en-US" altLang="zh-CN" sz="3600" b="0" kern="1200" dirty="0">
                <a:solidFill>
                  <a:schemeClr val="tx1"/>
                </a:solidFill>
                <a:latin typeface="+mj-cs"/>
                <a:ea typeface="+mn-ea"/>
                <a:cs typeface="+mj-cs"/>
              </a:rPr>
              <a:t>Group 2</a:t>
            </a:r>
            <a:br>
              <a:rPr lang="en-US" altLang="zh-CN" sz="3600" b="0" kern="1200" dirty="0">
                <a:solidFill>
                  <a:schemeClr val="tx1"/>
                </a:solidFill>
                <a:latin typeface="+mj-cs"/>
                <a:ea typeface="+mn-ea"/>
                <a:cs typeface="+mj-cs"/>
              </a:rPr>
            </a:br>
            <a:r>
              <a:rPr lang="en-US" altLang="zh-CN" sz="3600" b="0" kern="1200" dirty="0">
                <a:solidFill>
                  <a:schemeClr val="tx1"/>
                </a:solidFill>
                <a:latin typeface="+mj-cs"/>
                <a:ea typeface="+mn-ea"/>
                <a:cs typeface="+mj-cs"/>
              </a:rPr>
              <a:t>Member: Zhao Wei, Liu </a:t>
            </a:r>
            <a:r>
              <a:rPr lang="en-US" altLang="zh-CN" sz="3600" b="0" kern="1200" dirty="0" err="1">
                <a:solidFill>
                  <a:schemeClr val="tx1"/>
                </a:solidFill>
                <a:latin typeface="+mj-cs"/>
                <a:ea typeface="+mn-ea"/>
                <a:cs typeface="+mj-cs"/>
              </a:rPr>
              <a:t>Wanpeng</a:t>
            </a:r>
            <a:endParaRPr lang="en-US" altLang="zh-CN" sz="3600" b="0" kern="1200" dirty="0">
              <a:solidFill>
                <a:schemeClr val="tx1"/>
              </a:solidFill>
              <a:latin typeface="+mj-cs"/>
              <a:ea typeface="+mn-ea"/>
              <a:cs typeface="+mj-cs"/>
            </a:endParaRPr>
          </a:p>
          <a:p>
            <a:pPr marL="0" marR="0" lvl="0" indent="0" defTabSz="914400" rtl="0" eaLnBrk="1" fontAlgn="auto" latinLnBrk="0" hangingPunct="1">
              <a:lnSpc>
                <a:spcPct val="100000"/>
              </a:lnSpc>
              <a:spcBef>
                <a:spcPts val="0"/>
              </a:spcBef>
              <a:spcAft>
                <a:spcPts val="0"/>
              </a:spcAft>
              <a:buClrTx/>
              <a:buSzTx/>
              <a:buFontTx/>
              <a:buNone/>
              <a:tabLst/>
              <a:defRPr lang="zh-CN"/>
            </a:pPr>
            <a:r>
              <a:rPr lang="en-US" altLang="zh-CN" sz="3600" dirty="0">
                <a:latin typeface="+mj-cs"/>
                <a:cs typeface="+mj-cs"/>
              </a:rPr>
              <a:t>Presented by: Zhao</a:t>
            </a:r>
            <a:r>
              <a:rPr lang="zh-CN" altLang="en-US" sz="3600" dirty="0">
                <a:latin typeface="+mj-cs"/>
                <a:cs typeface="+mj-cs"/>
              </a:rPr>
              <a:t>，</a:t>
            </a:r>
            <a:r>
              <a:rPr lang="en-US" altLang="zh-CN" sz="3600" dirty="0">
                <a:latin typeface="+mj-cs"/>
                <a:cs typeface="+mj-cs"/>
              </a:rPr>
              <a:t>Liu</a:t>
            </a:r>
            <a:endParaRPr lang="en-US" altLang="zh-CN" sz="3600" b="0" kern="1200" dirty="0">
              <a:solidFill>
                <a:schemeClr val="tx1"/>
              </a:solidFill>
              <a:latin typeface="+mj-cs"/>
              <a:ea typeface="+mn-ea"/>
              <a:cs typeface="+mj-cs"/>
            </a:endParaRPr>
          </a:p>
          <a:p>
            <a:pPr marL="0" marR="0" lvl="0" indent="0" defTabSz="914400" rtl="0" eaLnBrk="1" fontAlgn="auto" latinLnBrk="0" hangingPunct="1">
              <a:lnSpc>
                <a:spcPct val="100000"/>
              </a:lnSpc>
              <a:spcBef>
                <a:spcPts val="0"/>
              </a:spcBef>
              <a:spcAft>
                <a:spcPts val="0"/>
              </a:spcAft>
              <a:buClrTx/>
              <a:buSzTx/>
              <a:buFontTx/>
              <a:buNone/>
              <a:tabLst/>
              <a:defRPr lang="zh-CN"/>
            </a:pPr>
            <a:r>
              <a:rPr lang="en-US" altLang="zh-CN" sz="3600" b="0" kern="1200" dirty="0">
                <a:solidFill>
                  <a:schemeClr val="tx1"/>
                </a:solidFill>
                <a:latin typeface="+mj-cs"/>
                <a:ea typeface="+mn-ea"/>
                <a:cs typeface="+mj-cs"/>
              </a:rPr>
              <a:t>Date:29/12/2024</a:t>
            </a:r>
          </a:p>
          <a:p>
            <a:pPr marL="0" marR="0" lvl="0" indent="0" defTabSz="914400" rtl="0" eaLnBrk="1" fontAlgn="auto" latinLnBrk="0" hangingPunct="1">
              <a:lnSpc>
                <a:spcPct val="100000"/>
              </a:lnSpc>
              <a:spcBef>
                <a:spcPts val="0"/>
              </a:spcBef>
              <a:spcAft>
                <a:spcPts val="0"/>
              </a:spcAft>
              <a:buClrTx/>
              <a:buSzTx/>
              <a:buFontTx/>
              <a:buNone/>
              <a:tabLst/>
              <a:defRPr lang="zh-CN"/>
            </a:pPr>
            <a:endParaRPr lang="en-US" altLang="zh-CN" sz="1800" b="0" kern="1200" dirty="0">
              <a:solidFill>
                <a:schemeClr val="tx1"/>
              </a:solidFill>
              <a:latin typeface="+mj-cs"/>
              <a:ea typeface="+mn-ea"/>
              <a:cs typeface="+mj-cs"/>
            </a:endParaRPr>
          </a:p>
        </p:txBody>
      </p:sp>
    </p:spTree>
    <p:extLst>
      <p:ext uri="{BB962C8B-B14F-4D97-AF65-F5344CB8AC3E}">
        <p14:creationId xmlns:p14="http://schemas.microsoft.com/office/powerpoint/2010/main" val="133816713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7A49C0DA-C8AE-5ECC-149A-D60ECFF8C1EB}"/>
              </a:ext>
            </a:extLst>
          </p:cNvPr>
          <p:cNvSpPr>
            <a:spLocks noGrp="1"/>
          </p:cNvSpPr>
          <p:nvPr>
            <p:ph type="title"/>
          </p:nvPr>
        </p:nvSpPr>
        <p:spPr>
          <a:xfrm>
            <a:off x="5827205" y="914400"/>
            <a:ext cx="5449824" cy="3538728"/>
          </a:xfrm>
        </p:spPr>
        <p:txBody>
          <a:bodyPr rtlCol="0" anchor="b">
            <a:normAutofit/>
          </a:bodyPr>
          <a:lstStyle>
            <a:defPPr>
              <a:defRPr lang="zh-CN"/>
            </a:defPPr>
          </a:lstStyle>
          <a:p>
            <a:pPr rtl="0"/>
            <a:r>
              <a:rPr lang="en-US" altLang="zh-CN" b="1" dirty="0"/>
              <a:t>Game screen introduction</a:t>
            </a:r>
            <a:endParaRPr lang="zh-CN" altLang="zh-CN" b="1" dirty="0"/>
          </a:p>
        </p:txBody>
      </p:sp>
      <p:pic>
        <p:nvPicPr>
          <p:cNvPr id="9" name="内容占位符 8" descr="图片包含 图示&#10;&#10;描述已自动生成">
            <a:extLst>
              <a:ext uri="{FF2B5EF4-FFF2-40B4-BE49-F238E27FC236}">
                <a16:creationId xmlns:a16="http://schemas.microsoft.com/office/drawing/2014/main" id="{446ACEBE-60CF-7E9A-F628-497582947D25}"/>
              </a:ext>
            </a:extLst>
          </p:cNvPr>
          <p:cNvPicPr>
            <a:picLocks noGrp="1" noChangeAspect="1"/>
          </p:cNvPicPr>
          <p:nvPr>
            <p:ph type="pic" sz="quarter" idx="11"/>
          </p:nvPr>
        </p:nvPicPr>
        <p:blipFill>
          <a:blip r:embed="rId3"/>
          <a:srcRect l="31654" r="25505" b="-1"/>
          <a:stretch/>
        </p:blipFill>
        <p:spPr>
          <a:xfrm>
            <a:off x="-1" y="261780"/>
            <a:ext cx="5046134" cy="6596220"/>
          </a:xfrm>
          <a:noFill/>
        </p:spPr>
      </p:pic>
      <p:pic>
        <p:nvPicPr>
          <p:cNvPr id="12" name="图片 11">
            <a:extLst>
              <a:ext uri="{FF2B5EF4-FFF2-40B4-BE49-F238E27FC236}">
                <a16:creationId xmlns:a16="http://schemas.microsoft.com/office/drawing/2014/main" id="{391E2A07-1810-0248-6543-EC40DFBAA307}"/>
              </a:ext>
            </a:extLst>
          </p:cNvPr>
          <p:cNvPicPr>
            <a:picLocks noChangeAspect="1"/>
          </p:cNvPicPr>
          <p:nvPr/>
        </p:nvPicPr>
        <p:blipFill>
          <a:blip r:embed="rId4"/>
          <a:srcRect t="28757" r="3" b="29484"/>
          <a:stretch/>
        </p:blipFill>
        <p:spPr>
          <a:xfrm>
            <a:off x="5827204" y="4681728"/>
            <a:ext cx="5449824" cy="1280160"/>
          </a:xfrm>
          <a:prstGeom prst="rect">
            <a:avLst/>
          </a:prstGeom>
          <a:noFill/>
        </p:spPr>
      </p:pic>
      <p:sp>
        <p:nvSpPr>
          <p:cNvPr id="5" name="幻灯片编号占位符 4" hidden="1">
            <a:extLst>
              <a:ext uri="{FF2B5EF4-FFF2-40B4-BE49-F238E27FC236}">
                <a16:creationId xmlns:a16="http://schemas.microsoft.com/office/drawing/2014/main" id="{AF012FDC-7484-2B3B-E496-144348256B81}"/>
              </a:ext>
            </a:extLst>
          </p:cNvPr>
          <p:cNvSpPr>
            <a:spLocks noGrp="1"/>
          </p:cNvSpPr>
          <p:nvPr>
            <p:ph type="sldNum" sz="quarter" idx="4294967295"/>
          </p:nvPr>
        </p:nvSpPr>
        <p:spPr>
          <a:xfrm>
            <a:off x="11353800" y="5879804"/>
            <a:ext cx="661416" cy="895899"/>
          </a:xfrm>
        </p:spPr>
        <p:txBody>
          <a:bodyPr rtlCol="0" anchor="ctr">
            <a:normAutofit/>
          </a:bodyPr>
          <a:lstStyle>
            <a:defPPr>
              <a:defRPr lang="zh-CN"/>
            </a:defPPr>
          </a:lstStyle>
          <a:p>
            <a:pPr rtl="0">
              <a:spcAft>
                <a:spcPts val="600"/>
              </a:spcAft>
            </a:pPr>
            <a:fld id="{58FB4751-880F-D840-AAA9-3A15815CC996}" type="slidenum">
              <a:rPr lang="en-US" altLang="zh-CN" smtClean="0"/>
              <a:pPr rtl="0">
                <a:spcAft>
                  <a:spcPts val="600"/>
                </a:spcAft>
              </a:pPr>
              <a:t>10</a:t>
            </a:fld>
            <a:endParaRPr lang="zh-CN"/>
          </a:p>
        </p:txBody>
      </p:sp>
    </p:spTree>
    <p:extLst>
      <p:ext uri="{BB962C8B-B14F-4D97-AF65-F5344CB8AC3E}">
        <p14:creationId xmlns:p14="http://schemas.microsoft.com/office/powerpoint/2010/main" val="374834892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a:extLst>
              <a:ext uri="{FF2B5EF4-FFF2-40B4-BE49-F238E27FC236}">
                <a16:creationId xmlns:a16="http://schemas.microsoft.com/office/drawing/2014/main" id="{29A74E63-012C-F2A6-70FE-F8A1F8003488}"/>
              </a:ext>
            </a:extLst>
          </p:cNvPr>
          <p:cNvPicPr>
            <a:picLocks noGrp="1" noChangeAspect="1"/>
          </p:cNvPicPr>
          <p:nvPr>
            <p:ph idx="1"/>
          </p:nvPr>
        </p:nvPicPr>
        <p:blipFill>
          <a:blip r:embed="rId4"/>
          <a:srcRect/>
          <a:stretch/>
        </p:blipFill>
        <p:spPr>
          <a:xfrm>
            <a:off x="2070218" y="1972514"/>
            <a:ext cx="7850595" cy="4396332"/>
          </a:xfrm>
          <a:noFill/>
        </p:spPr>
      </p:pic>
      <p:sp>
        <p:nvSpPr>
          <p:cNvPr id="11" name="Title 1">
            <a:extLst>
              <a:ext uri="{FF2B5EF4-FFF2-40B4-BE49-F238E27FC236}">
                <a16:creationId xmlns:a16="http://schemas.microsoft.com/office/drawing/2014/main" id="{08DBCF9C-04B6-1C03-BD44-BC1833A0BAB8}"/>
              </a:ext>
            </a:extLst>
          </p:cNvPr>
          <p:cNvSpPr>
            <a:spLocks noGrp="1"/>
          </p:cNvSpPr>
          <p:nvPr>
            <p:ph type="title"/>
          </p:nvPr>
        </p:nvSpPr>
        <p:spPr>
          <a:xfrm>
            <a:off x="964643" y="489154"/>
            <a:ext cx="10517508" cy="1335024"/>
          </a:xfrm>
        </p:spPr>
        <p:txBody>
          <a:bodyPr anchor="ctr">
            <a:normAutofit/>
          </a:bodyPr>
          <a:lstStyle/>
          <a:p>
            <a:r>
              <a:rPr lang="en-US" sz="1800" dirty="0">
                <a:solidFill>
                  <a:schemeClr val="accent6">
                    <a:lumMod val="25000"/>
                  </a:schemeClr>
                </a:solidFill>
              </a:rPr>
              <a:t>The game operates in a 1280×720 resolution window, with a background loaded from an image file named "b1.bmp“(The picture is in the file). </a:t>
            </a:r>
            <a:br>
              <a:rPr lang="en-US" sz="1800" dirty="0">
                <a:solidFill>
                  <a:schemeClr val="accent6">
                    <a:lumMod val="25000"/>
                  </a:schemeClr>
                </a:solidFill>
              </a:rPr>
            </a:br>
            <a:r>
              <a:rPr lang="en-US" sz="1800" dirty="0">
                <a:solidFill>
                  <a:schemeClr val="accent6">
                    <a:lumMod val="25000"/>
                  </a:schemeClr>
                </a:solidFill>
              </a:rPr>
              <a:t>The game scene is structured as a two-dimensional array, providing a grid-based environment for gameplay elements such as the snake, food, and obstacles.</a:t>
            </a:r>
          </a:p>
        </p:txBody>
      </p:sp>
      <p:sp>
        <p:nvSpPr>
          <p:cNvPr id="13" name="Slide Number Placeholder 3" hidden="1">
            <a:extLst>
              <a:ext uri="{FF2B5EF4-FFF2-40B4-BE49-F238E27FC236}">
                <a16:creationId xmlns:a16="http://schemas.microsoft.com/office/drawing/2014/main" id="{13583CD6-D9B9-0992-CBD2-181CE2834F85}"/>
              </a:ext>
            </a:extLst>
          </p:cNvPr>
          <p:cNvSpPr>
            <a:spLocks noGrp="1"/>
          </p:cNvSpPr>
          <p:nvPr>
            <p:ph type="sldNum" sz="quarter" idx="4294967295"/>
          </p:nvPr>
        </p:nvSpPr>
        <p:spPr>
          <a:xfrm>
            <a:off x="11353800" y="5879804"/>
            <a:ext cx="661416" cy="895899"/>
          </a:xfrm>
        </p:spPr>
        <p:txBody>
          <a:bodyPr/>
          <a:lstStyle/>
          <a:p>
            <a:pPr rtl="0">
              <a:spcAft>
                <a:spcPts val="600"/>
              </a:spcAft>
            </a:pPr>
            <a:fld id="{58FB4751-880F-D840-AAA9-3A15815CC996}" type="slidenum">
              <a:rPr lang="en-US" altLang="zh-CN" smtClean="0"/>
              <a:pPr rtl="0">
                <a:spcAft>
                  <a:spcPts val="600"/>
                </a:spcAft>
              </a:pPr>
              <a:t>11</a:t>
            </a:fld>
            <a:endParaRPr lang="zh-CN"/>
          </a:p>
        </p:txBody>
      </p:sp>
    </p:spTree>
    <p:custDataLst>
      <p:tags r:id="rId1"/>
    </p:custDataLst>
    <p:extLst>
      <p:ext uri="{BB962C8B-B14F-4D97-AF65-F5344CB8AC3E}">
        <p14:creationId xmlns:p14="http://schemas.microsoft.com/office/powerpoint/2010/main" val="16195009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8ADDA-C5D4-4C46-5047-D528E9A05B13}"/>
              </a:ext>
            </a:extLst>
          </p:cNvPr>
          <p:cNvSpPr>
            <a:spLocks noGrp="1"/>
          </p:cNvSpPr>
          <p:nvPr>
            <p:ph type="title"/>
          </p:nvPr>
        </p:nvSpPr>
        <p:spPr>
          <a:xfrm>
            <a:off x="754578" y="347472"/>
            <a:ext cx="8407709" cy="795528"/>
          </a:xfrm>
        </p:spPr>
        <p:txBody>
          <a:bodyPr/>
          <a:lstStyle/>
          <a:p>
            <a:r>
              <a:rPr lang="en-US" altLang="zh-CN" dirty="0">
                <a:solidFill>
                  <a:schemeClr val="accent6">
                    <a:lumMod val="25000"/>
                  </a:schemeClr>
                </a:solidFill>
              </a:rPr>
              <a:t>What do the squares of different colors and sizes represent in the picture?</a:t>
            </a:r>
            <a:endParaRPr lang="zh-CN" altLang="en-US" dirty="0">
              <a:solidFill>
                <a:schemeClr val="accent6">
                  <a:lumMod val="25000"/>
                </a:schemeClr>
              </a:solidFill>
            </a:endParaRPr>
          </a:p>
        </p:txBody>
      </p:sp>
      <p:sp>
        <p:nvSpPr>
          <p:cNvPr id="5" name="文本框 4">
            <a:extLst>
              <a:ext uri="{FF2B5EF4-FFF2-40B4-BE49-F238E27FC236}">
                <a16:creationId xmlns:a16="http://schemas.microsoft.com/office/drawing/2014/main" id="{4F43CA88-2C36-33A2-18A7-D9BAF6216AA1}"/>
              </a:ext>
            </a:extLst>
          </p:cNvPr>
          <p:cNvSpPr txBox="1"/>
          <p:nvPr/>
        </p:nvSpPr>
        <p:spPr>
          <a:xfrm>
            <a:off x="465355" y="1961621"/>
            <a:ext cx="4857690" cy="646331"/>
          </a:xfrm>
          <a:prstGeom prst="rect">
            <a:avLst/>
          </a:prstGeom>
          <a:noFill/>
        </p:spPr>
        <p:txBody>
          <a:bodyPr wrap="square">
            <a:spAutoFit/>
          </a:bodyPr>
          <a:lstStyle/>
          <a:p>
            <a:pPr algn="l"/>
            <a:endParaRPr lang="zh-CN" altLang="en-US" sz="1800" b="0" i="0" u="none" strike="noStrike" baseline="0" dirty="0">
              <a:solidFill>
                <a:srgbClr val="000000"/>
              </a:solidFill>
              <a:latin typeface="Wingdings" panose="05000000000000000000" pitchFamily="2" charset="2"/>
            </a:endParaRPr>
          </a:p>
          <a:p>
            <a:r>
              <a:rPr lang="en-US" altLang="zh-CN" sz="1800" b="0" i="0" u="none" strike="noStrike" baseline="0" dirty="0">
                <a:solidFill>
                  <a:srgbClr val="000000"/>
                </a:solidFill>
                <a:latin typeface="Wingdings" panose="05000000000000000000" pitchFamily="2" charset="2"/>
              </a:rPr>
              <a:t> </a:t>
            </a:r>
            <a:r>
              <a:rPr lang="en-US" altLang="zh-CN" sz="1800" b="0" i="0" u="none" strike="noStrike" baseline="0" dirty="0">
                <a:solidFill>
                  <a:srgbClr val="000000"/>
                </a:solidFill>
                <a:latin typeface="等线g猀."/>
              </a:rPr>
              <a:t>The blue square represents the snake.</a:t>
            </a:r>
            <a:endParaRPr lang="zh-CN" altLang="en-US" dirty="0"/>
          </a:p>
        </p:txBody>
      </p:sp>
      <p:sp>
        <p:nvSpPr>
          <p:cNvPr id="6" name="文本框 5">
            <a:extLst>
              <a:ext uri="{FF2B5EF4-FFF2-40B4-BE49-F238E27FC236}">
                <a16:creationId xmlns:a16="http://schemas.microsoft.com/office/drawing/2014/main" id="{F3A37758-BD10-7A9E-10D2-FCC1684A88A2}"/>
              </a:ext>
            </a:extLst>
          </p:cNvPr>
          <p:cNvSpPr txBox="1"/>
          <p:nvPr/>
        </p:nvSpPr>
        <p:spPr>
          <a:xfrm>
            <a:off x="465355" y="2607952"/>
            <a:ext cx="4857690" cy="923330"/>
          </a:xfrm>
          <a:prstGeom prst="rect">
            <a:avLst/>
          </a:prstGeom>
          <a:noFill/>
        </p:spPr>
        <p:txBody>
          <a:bodyPr wrap="square">
            <a:spAutoFit/>
          </a:bodyPr>
          <a:lstStyle/>
          <a:p>
            <a:pPr algn="l"/>
            <a:endParaRPr lang="zh-CN" altLang="en-US" sz="1800" b="0" i="0" u="none" strike="noStrike" baseline="0" dirty="0">
              <a:solidFill>
                <a:srgbClr val="000000"/>
              </a:solidFill>
              <a:latin typeface="Wingdings" panose="05000000000000000000" pitchFamily="2" charset="2"/>
            </a:endParaRPr>
          </a:p>
          <a:p>
            <a:r>
              <a:rPr lang="en-US" altLang="zh-CN" sz="1800" b="0" i="0" u="none" strike="noStrike" baseline="0" dirty="0">
                <a:solidFill>
                  <a:srgbClr val="000000"/>
                </a:solidFill>
                <a:latin typeface="Wingdings" panose="05000000000000000000" pitchFamily="2" charset="2"/>
              </a:rPr>
              <a:t> </a:t>
            </a:r>
            <a:r>
              <a:rPr lang="en-US" altLang="zh-CN" sz="1800" b="0" i="0" u="none" strike="noStrike" baseline="0" dirty="0">
                <a:solidFill>
                  <a:srgbClr val="000000"/>
                </a:solidFill>
                <a:latin typeface="等线g猀."/>
              </a:rPr>
              <a:t>The red square means that eating good food can increase your size and score points.</a:t>
            </a:r>
            <a:endParaRPr lang="zh-CN" altLang="en-US" dirty="0"/>
          </a:p>
        </p:txBody>
      </p:sp>
      <p:sp>
        <p:nvSpPr>
          <p:cNvPr id="7" name="文本框 4">
            <a:extLst>
              <a:ext uri="{FF2B5EF4-FFF2-40B4-BE49-F238E27FC236}">
                <a16:creationId xmlns:a16="http://schemas.microsoft.com/office/drawing/2014/main" id="{4F43CA88-2C36-33A2-18A7-D9BAF6216AA1}"/>
              </a:ext>
            </a:extLst>
          </p:cNvPr>
          <p:cNvSpPr txBox="1"/>
          <p:nvPr/>
        </p:nvSpPr>
        <p:spPr>
          <a:xfrm>
            <a:off x="465355" y="3352722"/>
            <a:ext cx="4857690" cy="923330"/>
          </a:xfrm>
          <a:prstGeom prst="rect">
            <a:avLst/>
          </a:prstGeom>
          <a:noFill/>
        </p:spPr>
        <p:txBody>
          <a:bodyPr wrap="square">
            <a:spAutoFit/>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pPr algn="l"/>
            <a:endParaRPr lang="zh-CN" altLang="en-US" sz="1800" b="0" i="0" u="none" strike="noStrike" baseline="0" dirty="0">
              <a:solidFill>
                <a:srgbClr val="000000"/>
              </a:solidFill>
              <a:latin typeface="Wingdings" panose="05000000000000000000" pitchFamily="2" charset="2"/>
            </a:endParaRPr>
          </a:p>
          <a:p>
            <a:r>
              <a:rPr lang="en-US" altLang="zh-CN" sz="1800" b="0" i="0" u="none" strike="noStrike" baseline="0" dirty="0">
                <a:solidFill>
                  <a:srgbClr val="000000"/>
                </a:solidFill>
                <a:latin typeface="Wingdings" panose="05000000000000000000" pitchFamily="2" charset="2"/>
              </a:rPr>
              <a:t> </a:t>
            </a:r>
            <a:r>
              <a:rPr lang="en-US" altLang="zh-CN" sz="1800" b="0" i="0" u="none" strike="noStrike" baseline="0" dirty="0">
                <a:solidFill>
                  <a:srgbClr val="000000"/>
                </a:solidFill>
                <a:latin typeface="等线g猀."/>
              </a:rPr>
              <a:t>The black square means that eating bad food will reduce your size and subtract points.</a:t>
            </a:r>
            <a:endParaRPr lang="zh-CN" altLang="en-US" dirty="0"/>
          </a:p>
        </p:txBody>
      </p:sp>
      <p:sp>
        <p:nvSpPr>
          <p:cNvPr id="8" name="文本框 4">
            <a:extLst>
              <a:ext uri="{FF2B5EF4-FFF2-40B4-BE49-F238E27FC236}">
                <a16:creationId xmlns:a16="http://schemas.microsoft.com/office/drawing/2014/main" id="{4F43CA88-2C36-33A2-18A7-D9BAF6216AA1}"/>
              </a:ext>
            </a:extLst>
          </p:cNvPr>
          <p:cNvSpPr txBox="1"/>
          <p:nvPr/>
        </p:nvSpPr>
        <p:spPr>
          <a:xfrm>
            <a:off x="465355" y="4276051"/>
            <a:ext cx="4857690" cy="1200329"/>
          </a:xfrm>
          <a:prstGeom prst="rect">
            <a:avLst/>
          </a:prstGeom>
          <a:noFill/>
        </p:spPr>
        <p:txBody>
          <a:bodyPr wrap="square">
            <a:spAutoFit/>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pPr algn="l"/>
            <a:endParaRPr lang="zh-CN" altLang="en-US" sz="1800" b="0" i="0" u="none" strike="noStrike" baseline="0" dirty="0">
              <a:solidFill>
                <a:srgbClr val="000000"/>
              </a:solidFill>
              <a:latin typeface="Wingdings" panose="05000000000000000000" pitchFamily="2" charset="2"/>
            </a:endParaRPr>
          </a:p>
          <a:p>
            <a:r>
              <a:rPr lang="en-US" altLang="zh-CN" sz="1800" b="0" i="0" u="none" strike="noStrike" baseline="0" dirty="0">
                <a:solidFill>
                  <a:srgbClr val="000000"/>
                </a:solidFill>
                <a:latin typeface="Wingdings" panose="05000000000000000000" pitchFamily="2" charset="2"/>
              </a:rPr>
              <a:t> </a:t>
            </a:r>
            <a:r>
              <a:rPr lang="en-US" altLang="zh-CN" sz="1800" b="0" i="0" u="none" strike="noStrike" baseline="0" dirty="0">
                <a:solidFill>
                  <a:srgbClr val="000000"/>
                </a:solidFill>
                <a:latin typeface="等线g猀."/>
              </a:rPr>
              <a:t>The green blocks represent obstacles that move randomly up and down, left and right, and will kill the snake if it hits them.</a:t>
            </a:r>
            <a:endParaRPr lang="zh-CN" altLang="en-US" dirty="0"/>
          </a:p>
        </p:txBody>
      </p:sp>
      <p:pic>
        <p:nvPicPr>
          <p:cNvPr id="16" name="Desktop 2024.12.29 - 15 (online-video-cutter.com)">
            <a:hlinkClick r:id="" action="ppaction://media"/>
            <a:extLst>
              <a:ext uri="{FF2B5EF4-FFF2-40B4-BE49-F238E27FC236}">
                <a16:creationId xmlns:a16="http://schemas.microsoft.com/office/drawing/2014/main" id="{7B257014-B560-70AF-5DD1-6A41C8D943FB}"/>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5"/>
          <a:stretch>
            <a:fillRect/>
          </a:stretch>
        </p:blipFill>
        <p:spPr>
          <a:xfrm>
            <a:off x="6052701" y="2367083"/>
            <a:ext cx="5673944" cy="3191593"/>
          </a:xfrm>
        </p:spPr>
      </p:pic>
      <p:sp>
        <p:nvSpPr>
          <p:cNvPr id="18" name="文本框 17">
            <a:extLst>
              <a:ext uri="{FF2B5EF4-FFF2-40B4-BE49-F238E27FC236}">
                <a16:creationId xmlns:a16="http://schemas.microsoft.com/office/drawing/2014/main" id="{8C346D1B-4529-6B02-3401-5DEEB4676606}"/>
              </a:ext>
            </a:extLst>
          </p:cNvPr>
          <p:cNvSpPr txBox="1"/>
          <p:nvPr/>
        </p:nvSpPr>
        <p:spPr>
          <a:xfrm>
            <a:off x="7799832" y="1961621"/>
            <a:ext cx="191109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lang="zh-CN"/>
            </a:pPr>
            <a:r>
              <a:rPr lang="en-US" altLang="zh-CN" sz="1800" b="0" kern="1200" dirty="0">
                <a:solidFill>
                  <a:schemeClr val="tx1"/>
                </a:solidFill>
                <a:latin typeface="+mj-cs"/>
                <a:ea typeface="+mn-ea"/>
                <a:cs typeface="+mj-cs"/>
              </a:rPr>
              <a:t>Demo video</a:t>
            </a:r>
            <a:endParaRPr lang="zh-CN" altLang="zh-CN" sz="1800" b="0" kern="1200" dirty="0">
              <a:solidFill>
                <a:schemeClr val="tx1"/>
              </a:solidFill>
              <a:latin typeface="+mj-cs"/>
              <a:ea typeface="+mn-ea"/>
              <a:cs typeface="+mj-cs"/>
            </a:endParaRPr>
          </a:p>
        </p:txBody>
      </p:sp>
    </p:spTree>
    <p:custDataLst>
      <p:tags r:id="rId1"/>
    </p:custDataLst>
    <p:extLst>
      <p:ext uri="{BB962C8B-B14F-4D97-AF65-F5344CB8AC3E}">
        <p14:creationId xmlns:p14="http://schemas.microsoft.com/office/powerpoint/2010/main" val="216970586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79"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16"/>
                </p:tgtEl>
              </p:cMediaNode>
            </p:video>
            <p:seq concurrent="1" nextAc="seek">
              <p:cTn id="28" restart="whenNotActive" fill="hold" evtFilter="cancelBubble" nodeType="interactiveSeq">
                <p:stCondLst>
                  <p:cond evt="onClick" delay="0">
                    <p:tgtEl>
                      <p:spTgt spid="1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6"/>
                                        </p:tgtEl>
                                      </p:cBhvr>
                                    </p:cmd>
                                  </p:childTnLst>
                                </p:cTn>
                              </p:par>
                            </p:childTnLst>
                          </p:cTn>
                        </p:par>
                      </p:childTnLst>
                    </p:cTn>
                  </p:par>
                </p:childTnLst>
              </p:cTn>
              <p:nextCondLst>
                <p:cond evt="onClick" delay="0">
                  <p:tgtEl>
                    <p:spTgt spid="16"/>
                  </p:tgtEl>
                </p:cond>
              </p:nextCondLst>
            </p:seq>
          </p:childTnLst>
        </p:cTn>
      </p:par>
    </p:tnLst>
    <p:bldLst>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5DC0028-4150-0F89-E59C-F563C67F6CFD}"/>
              </a:ext>
            </a:extLst>
          </p:cNvPr>
          <p:cNvSpPr>
            <a:spLocks noGrp="1"/>
          </p:cNvSpPr>
          <p:nvPr>
            <p:ph type="title"/>
          </p:nvPr>
        </p:nvSpPr>
        <p:spPr>
          <a:xfrm>
            <a:off x="914400" y="3858768"/>
            <a:ext cx="5504688" cy="868680"/>
          </a:xfrm>
        </p:spPr>
        <p:txBody>
          <a:bodyPr rtlCol="0" anchor="b">
            <a:normAutofit/>
          </a:bodyPr>
          <a:lstStyle>
            <a:defPPr>
              <a:defRPr lang="zh-CN"/>
            </a:defPPr>
          </a:lstStyle>
          <a:p>
            <a:pPr rtl="0"/>
            <a:r>
              <a:rPr lang="en-US" altLang="zh-CN" dirty="0"/>
              <a:t>TKANK YOU!!!</a:t>
            </a:r>
            <a:endParaRPr lang="zh-CN" dirty="0"/>
          </a:p>
        </p:txBody>
      </p:sp>
      <p:pic>
        <p:nvPicPr>
          <p:cNvPr id="3" name="图片占位符 2" descr="背景图案&#10;&#10;描述已自动生成">
            <a:extLst>
              <a:ext uri="{FF2B5EF4-FFF2-40B4-BE49-F238E27FC236}">
                <a16:creationId xmlns:a16="http://schemas.microsoft.com/office/drawing/2014/main" id="{9C4B81D3-094B-FB86-ED75-0C756BD14E6B}"/>
              </a:ext>
            </a:extLst>
          </p:cNvPr>
          <p:cNvPicPr>
            <a:picLocks noGrp="1" noChangeAspect="1"/>
          </p:cNvPicPr>
          <p:nvPr>
            <p:ph type="pic" sz="quarter" idx="10"/>
          </p:nvPr>
        </p:nvPicPr>
        <p:blipFill>
          <a:blip r:embed="rId3"/>
          <a:srcRect l="30308" r="30308"/>
          <a:stretch>
            <a:fillRect/>
          </a:stretch>
        </p:blipFill>
        <p:spPr>
          <a:xfrm>
            <a:off x="7623175" y="-20638"/>
            <a:ext cx="4589463" cy="6554788"/>
          </a:xfrm>
        </p:spPr>
      </p:pic>
      <p:sp>
        <p:nvSpPr>
          <p:cNvPr id="18" name="Slide Number Placeholder 4">
            <a:extLst>
              <a:ext uri="{FF2B5EF4-FFF2-40B4-BE49-F238E27FC236}">
                <a16:creationId xmlns:a16="http://schemas.microsoft.com/office/drawing/2014/main" id="{ACADA17D-B948-44EB-DA61-5DDC72A9FB29}"/>
              </a:ext>
            </a:extLst>
          </p:cNvPr>
          <p:cNvSpPr>
            <a:spLocks noGrp="1"/>
          </p:cNvSpPr>
          <p:nvPr>
            <p:ph type="sldNum" sz="quarter" idx="4"/>
          </p:nvPr>
        </p:nvSpPr>
        <p:spPr>
          <a:xfrm>
            <a:off x="11353800" y="5879804"/>
            <a:ext cx="661416" cy="895899"/>
          </a:xfrm>
        </p:spPr>
        <p:txBody>
          <a:bodyPr/>
          <a:lstStyle/>
          <a:p>
            <a:pPr rtl="0">
              <a:spcAft>
                <a:spcPts val="600"/>
              </a:spcAft>
            </a:pPr>
            <a:fld id="{58FB4751-880F-D840-AAA9-3A15815CC996}" type="slidenum">
              <a:rPr lang="en-US" altLang="zh-CN" smtClean="0"/>
              <a:pPr rtl="0">
                <a:spcAft>
                  <a:spcPts val="600"/>
                </a:spcAft>
              </a:pPr>
              <a:t>13</a:t>
            </a:fld>
            <a:endParaRPr lang="zh-CN"/>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2752386" cy="737937"/>
          </a:xfrm>
        </p:spPr>
        <p:txBody>
          <a:bodyPr rtlCol="0"/>
          <a:lstStyle>
            <a:defPPr>
              <a:defRPr lang="zh-CN"/>
            </a:defPPr>
          </a:lstStyle>
          <a:p>
            <a:pPr rtl="0"/>
            <a:r>
              <a:rPr lang="en-US" altLang="zh-CN" sz="4800" dirty="0"/>
              <a:t>Process</a:t>
            </a:r>
            <a:endParaRPr lang="zh-CN" sz="4800" dirty="0"/>
          </a:p>
        </p:txBody>
      </p:sp>
      <p:graphicFrame>
        <p:nvGraphicFramePr>
          <p:cNvPr id="6" name="表格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1714282839"/>
              </p:ext>
            </p:extLst>
          </p:nvPr>
        </p:nvGraphicFramePr>
        <p:xfrm>
          <a:off x="6869113" y="1143000"/>
          <a:ext cx="4190999" cy="4948703"/>
        </p:xfrm>
        <a:graphic>
          <a:graphicData uri="http://schemas.openxmlformats.org/drawingml/2006/table">
            <a:tbl>
              <a:tblPr firstRow="1" bandRow="1"/>
              <a:tblGrid>
                <a:gridCol w="4190999">
                  <a:extLst>
                    <a:ext uri="{9D8B030D-6E8A-4147-A177-3AD203B41FA5}">
                      <a16:colId xmlns:a16="http://schemas.microsoft.com/office/drawing/2014/main" val="1563570424"/>
                    </a:ext>
                  </a:extLst>
                </a:gridCol>
              </a:tblGrid>
              <a:tr h="782798">
                <a:tc>
                  <a:txBody>
                    <a:bodyPr/>
                    <a:lstStyle>
                      <a:defPPr>
                        <a:defRPr lang="zh-CN"/>
                      </a:defPPr>
                    </a:lstStyle>
                    <a:p>
                      <a:pPr marL="0" marR="0" lvl="0" indent="0" algn="r" defTabSz="914400" rtl="0" eaLnBrk="1" fontAlgn="auto" latinLnBrk="0" hangingPunct="1">
                        <a:lnSpc>
                          <a:spcPct val="100000"/>
                        </a:lnSpc>
                        <a:spcBef>
                          <a:spcPts val="0"/>
                        </a:spcBef>
                        <a:spcAft>
                          <a:spcPts val="0"/>
                        </a:spcAft>
                        <a:buClrTx/>
                        <a:buSzTx/>
                        <a:buFontTx/>
                        <a:buNone/>
                        <a:tabLst/>
                        <a:defRPr lang="zh-CN"/>
                      </a:pPr>
                      <a:r>
                        <a:rPr lang="en-US" altLang="zh-CN" sz="2400" b="0" dirty="0">
                          <a:latin typeface="+mn-cs"/>
                          <a:cs typeface="+mn-cs" panose="020B0302020104020203" pitchFamily="34" charset="-79"/>
                        </a:rPr>
                        <a:t>Overview</a:t>
                      </a:r>
                      <a:endParaRPr lang="zh-CN" sz="2400" b="0" dirty="0">
                        <a:latin typeface="+mn-cs"/>
                        <a:cs typeface="+mn-cs" panose="020B0302020104020203" pitchFamily="34" charset="-79"/>
                      </a:endParaRPr>
                    </a:p>
                    <a:p>
                      <a:pPr algn="r" rtl="0"/>
                      <a:r>
                        <a:rPr lang="zh-CN" sz="2400" b="0" dirty="0">
                          <a:latin typeface="+mj-cs"/>
                          <a:cs typeface="+mj-cs"/>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979008">
                <a:tc>
                  <a:txBody>
                    <a:bodyPr/>
                    <a:lstStyle>
                      <a:defPPr>
                        <a:defRPr lang="zh-CN"/>
                      </a:defPPr>
                    </a:lstStyle>
                    <a:p>
                      <a:pPr algn="r" rtl="0"/>
                      <a:r>
                        <a:rPr lang="en-US" altLang="zh-CN" sz="2400" b="0" dirty="0"/>
                        <a:t>Game Introduction</a:t>
                      </a:r>
                      <a:endParaRPr lang="zh-CN" sz="2400" b="0" dirty="0"/>
                    </a:p>
                    <a:p>
                      <a:pPr marL="0" algn="r" defTabSz="914400" rtl="0" eaLnBrk="1" latinLnBrk="0" hangingPunct="1"/>
                      <a:r>
                        <a:rPr lang="zh-CN" sz="2400" b="0" kern="1200" dirty="0">
                          <a:solidFill>
                            <a:schemeClr val="tx1"/>
                          </a:solidFill>
                          <a:latin typeface="+mj-cs"/>
                          <a:ea typeface="+mn-ea"/>
                          <a:cs typeface="+mj-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998987">
                <a:tc>
                  <a:txBody>
                    <a:bodyPr/>
                    <a:lstStyle>
                      <a:defPPr>
                        <a:defRPr lang="zh-CN"/>
                      </a:defPPr>
                    </a:lstStyle>
                    <a:p>
                      <a:pPr algn="r" rtl="0"/>
                      <a:r>
                        <a:rPr lang="en-US" altLang="zh-CN" sz="2400" b="0" dirty="0"/>
                        <a:t>Game Inspiration</a:t>
                      </a:r>
                      <a:endParaRPr lang="zh-CN" sz="2400" b="0" dirty="0"/>
                    </a:p>
                    <a:p>
                      <a:pPr marL="0" algn="r" defTabSz="914400" rtl="0" eaLnBrk="1" latinLnBrk="0" hangingPunct="1"/>
                      <a:r>
                        <a:rPr lang="zh-CN" sz="2400" b="0" kern="1200" dirty="0">
                          <a:solidFill>
                            <a:schemeClr val="tx1"/>
                          </a:solidFill>
                          <a:latin typeface="+mj-cs"/>
                          <a:ea typeface="+mn-ea"/>
                          <a:cs typeface="+mj-cs"/>
                        </a:rPr>
                        <a:t>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959028">
                <a:tc>
                  <a:txBody>
                    <a:bodyPr/>
                    <a:lstStyle>
                      <a:defPPr>
                        <a:defRPr lang="zh-CN"/>
                      </a:defPPr>
                    </a:lstStyle>
                    <a:p>
                      <a:pPr marL="0" marR="0" lvl="0" indent="0" algn="r" defTabSz="914400" rtl="0" eaLnBrk="1" fontAlgn="auto" latinLnBrk="0" hangingPunct="1">
                        <a:lnSpc>
                          <a:spcPct val="100000"/>
                        </a:lnSpc>
                        <a:spcBef>
                          <a:spcPts val="0"/>
                        </a:spcBef>
                        <a:spcAft>
                          <a:spcPts val="0"/>
                        </a:spcAft>
                        <a:buClrTx/>
                        <a:buSzTx/>
                        <a:buFontTx/>
                        <a:buNone/>
                        <a:tabLst/>
                        <a:defRPr lang="zh-CN"/>
                      </a:pPr>
                      <a:r>
                        <a:rPr lang="en-US" altLang="zh-CN" sz="2400" b="0" dirty="0">
                          <a:latin typeface="+mn-cs"/>
                          <a:cs typeface="+mn-cs" panose="020B0302020104020203" pitchFamily="34" charset="-79"/>
                        </a:rPr>
                        <a:t>Design introduction</a:t>
                      </a:r>
                      <a:endParaRPr lang="zh-CN" sz="2400" b="0" dirty="0">
                        <a:latin typeface="+mn-cs"/>
                        <a:cs typeface="+mn-cs" panose="020B0302020104020203" pitchFamily="34" charset="-79"/>
                      </a:endParaRPr>
                    </a:p>
                    <a:p>
                      <a:pPr marL="0" algn="r" defTabSz="914400" rtl="0" eaLnBrk="1" latinLnBrk="0" hangingPunct="1"/>
                      <a:r>
                        <a:rPr lang="zh-CN" sz="2400" b="0" kern="1200" dirty="0">
                          <a:solidFill>
                            <a:schemeClr val="tx1"/>
                          </a:solidFill>
                          <a:latin typeface="+mj-cs"/>
                          <a:ea typeface="+mn-ea"/>
                          <a:cs typeface="+mj-cs"/>
                        </a:rPr>
                        <a:t> 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854835">
                <a:tc>
                  <a:txBody>
                    <a:bodyPr/>
                    <a:lstStyle>
                      <a:defPPr>
                        <a:defRPr lang="zh-CN"/>
                      </a:defPPr>
                    </a:lstStyle>
                    <a:p>
                      <a:pPr marL="0" marR="0" lvl="0" indent="0" algn="r" defTabSz="914400" rtl="0" eaLnBrk="1" fontAlgn="auto" latinLnBrk="0" hangingPunct="1">
                        <a:lnSpc>
                          <a:spcPct val="100000"/>
                        </a:lnSpc>
                        <a:spcBef>
                          <a:spcPts val="0"/>
                        </a:spcBef>
                        <a:spcAft>
                          <a:spcPts val="0"/>
                        </a:spcAft>
                        <a:buClrTx/>
                        <a:buSzTx/>
                        <a:buFontTx/>
                        <a:buNone/>
                        <a:tabLst/>
                        <a:defRPr lang="zh-CN"/>
                      </a:pPr>
                      <a:r>
                        <a:rPr lang="en-US" altLang="zh-CN" sz="2400" b="1" dirty="0"/>
                        <a:t>Game screen introduction</a:t>
                      </a:r>
                    </a:p>
                    <a:p>
                      <a:pPr marL="0" marR="0" lvl="0" indent="0" algn="r" defTabSz="914400" rtl="0" eaLnBrk="1" fontAlgn="auto" latinLnBrk="0" hangingPunct="1">
                        <a:lnSpc>
                          <a:spcPct val="100000"/>
                        </a:lnSpc>
                        <a:spcBef>
                          <a:spcPts val="0"/>
                        </a:spcBef>
                        <a:spcAft>
                          <a:spcPts val="0"/>
                        </a:spcAft>
                        <a:buClrTx/>
                        <a:buSzTx/>
                        <a:buFontTx/>
                        <a:buNone/>
                        <a:tabLst/>
                        <a:defRPr lang="zh-CN"/>
                      </a:pPr>
                      <a:r>
                        <a:rPr lang="en-US" altLang="zh-CN" sz="2400" b="1" dirty="0"/>
                        <a:t>9</a:t>
                      </a:r>
                    </a:p>
                    <a:p>
                      <a:pPr marL="0" marR="0" lvl="0" indent="0" algn="r" defTabSz="914400" rtl="0" eaLnBrk="1" fontAlgn="auto" latinLnBrk="0" hangingPunct="1">
                        <a:lnSpc>
                          <a:spcPct val="100000"/>
                        </a:lnSpc>
                        <a:spcBef>
                          <a:spcPts val="0"/>
                        </a:spcBef>
                        <a:spcAft>
                          <a:spcPts val="0"/>
                        </a:spcAft>
                        <a:buClrTx/>
                        <a:buSzTx/>
                        <a:buFontTx/>
                        <a:buNone/>
                        <a:tabLst/>
                        <a:defRPr lang="zh-CN"/>
                      </a:pPr>
                      <a:endParaRPr lang="zh-CN" sz="2400" b="0" kern="1200" dirty="0">
                        <a:solidFill>
                          <a:schemeClr val="tx1"/>
                        </a:solidFill>
                        <a:latin typeface="+mj-cs"/>
                        <a:ea typeface="+mn-ea"/>
                        <a:cs typeface="+mj-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586478555"/>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A7BE12AD-D808-BDE0-3EB8-5BC50B1D8474}"/>
              </a:ext>
            </a:extLst>
          </p:cNvPr>
          <p:cNvSpPr>
            <a:spLocks noGrp="1"/>
          </p:cNvSpPr>
          <p:nvPr>
            <p:ph type="title"/>
          </p:nvPr>
        </p:nvSpPr>
        <p:spPr>
          <a:xfrm>
            <a:off x="640080" y="325369"/>
            <a:ext cx="4368602" cy="1956841"/>
          </a:xfrm>
        </p:spPr>
        <p:txBody>
          <a:bodyPr vert="horz" lIns="91440" tIns="45720" rIns="91440" bIns="45720" rtlCol="0" anchor="b">
            <a:normAutofit/>
          </a:bodyPr>
          <a:lstStyle>
            <a:defPPr>
              <a:defRPr lang="zh-CN"/>
            </a:defPPr>
          </a:lstStyle>
          <a:p>
            <a:r>
              <a:rPr lang="en-US" altLang="zh-CN" sz="5400" dirty="0"/>
              <a:t>Mission</a:t>
            </a:r>
          </a:p>
        </p:txBody>
      </p:sp>
      <p:sp>
        <p:nvSpPr>
          <p:cNvPr id="8" name="内容占位符 7">
            <a:extLst>
              <a:ext uri="{FF2B5EF4-FFF2-40B4-BE49-F238E27FC236}">
                <a16:creationId xmlns:a16="http://schemas.microsoft.com/office/drawing/2014/main" id="{BCFDA37B-399A-B9F0-7A7D-2A891EB7FFA6}"/>
              </a:ext>
            </a:extLst>
          </p:cNvPr>
          <p:cNvSpPr>
            <a:spLocks noGrp="1"/>
          </p:cNvSpPr>
          <p:nvPr>
            <p:ph sz="quarter" idx="10"/>
          </p:nvPr>
        </p:nvSpPr>
        <p:spPr>
          <a:xfrm>
            <a:off x="530352" y="2360835"/>
            <a:ext cx="4243589" cy="3320668"/>
          </a:xfrm>
        </p:spPr>
        <p:txBody>
          <a:bodyPr vert="horz" lIns="91440" tIns="45720" rIns="91440" bIns="45720" rtlCol="0">
            <a:normAutofit fontScale="92500" lnSpcReduction="20000"/>
          </a:bodyPr>
          <a:lstStyle>
            <a:defPPr>
              <a:defRPr lang="zh-CN"/>
            </a:defPPr>
          </a:lstStyle>
          <a:p>
            <a:endParaRPr lang="en-US" altLang="zh-CN" dirty="0"/>
          </a:p>
          <a:p>
            <a:r>
              <a:rPr lang="en-US" altLang="zh-CN" b="1" dirty="0">
                <a:latin typeface="+mj-ea"/>
                <a:ea typeface="+mj-ea"/>
              </a:rPr>
              <a:t>Liu </a:t>
            </a:r>
            <a:r>
              <a:rPr lang="en-US" altLang="zh-CN" b="1" dirty="0" err="1">
                <a:latin typeface="+mj-ea"/>
                <a:ea typeface="+mj-ea"/>
              </a:rPr>
              <a:t>Wanpeng</a:t>
            </a:r>
            <a:r>
              <a:rPr lang="zh-CN" altLang="en-US" dirty="0">
                <a:latin typeface="+mj-ea"/>
                <a:ea typeface="+mj-ea"/>
              </a:rPr>
              <a:t>：</a:t>
            </a:r>
            <a:endParaRPr lang="en-US" altLang="zh-CN" dirty="0">
              <a:latin typeface="+mj-ea"/>
              <a:ea typeface="+mj-ea"/>
            </a:endParaRPr>
          </a:p>
          <a:p>
            <a:pPr lvl="1"/>
            <a:r>
              <a:rPr lang="en-US" altLang="zh-CN" dirty="0">
                <a:latin typeface="+mj-ea"/>
                <a:ea typeface="+mj-ea"/>
              </a:rPr>
              <a:t>Design and implementation of snake class (</a:t>
            </a:r>
            <a:r>
              <a:rPr lang="en-US" altLang="zh-CN" dirty="0" err="1">
                <a:latin typeface="+mj-ea"/>
                <a:ea typeface="+mj-ea"/>
              </a:rPr>
              <a:t>Snake.h</a:t>
            </a:r>
            <a:r>
              <a:rPr lang="en-US" altLang="zh-CN" dirty="0">
                <a:latin typeface="+mj-ea"/>
                <a:ea typeface="+mj-ea"/>
              </a:rPr>
              <a:t> and snake.cpp).</a:t>
            </a:r>
          </a:p>
          <a:p>
            <a:pPr lvl="1"/>
            <a:r>
              <a:rPr lang="en-US" altLang="zh-CN" dirty="0">
                <a:latin typeface="+mj-ea"/>
                <a:ea typeface="+mj-ea"/>
              </a:rPr>
              <a:t>Analyze the functionality of the Snake class, including its properties and methods.</a:t>
            </a:r>
            <a:endParaRPr lang="en-US" altLang="zh-CN" dirty="0"/>
          </a:p>
          <a:p>
            <a:r>
              <a:rPr lang="en-US" altLang="zh-CN" b="1" dirty="0">
                <a:latin typeface="+mj-ea"/>
                <a:ea typeface="+mj-ea"/>
              </a:rPr>
              <a:t>Zhao Wei</a:t>
            </a:r>
            <a:r>
              <a:rPr lang="zh-CN" altLang="en-US" b="1" dirty="0">
                <a:latin typeface="+mj-ea"/>
                <a:ea typeface="+mj-ea"/>
              </a:rPr>
              <a:t>：</a:t>
            </a:r>
            <a:r>
              <a:rPr lang="en-US" altLang="zh-CN" b="1" dirty="0">
                <a:latin typeface="+mj-ea"/>
                <a:ea typeface="+mj-ea"/>
              </a:rPr>
              <a:t> </a:t>
            </a:r>
          </a:p>
          <a:p>
            <a:pPr lvl="1"/>
            <a:r>
              <a:rPr lang="en-US" altLang="zh-CN" dirty="0">
                <a:solidFill>
                  <a:schemeClr val="tx1">
                    <a:lumMod val="50000"/>
                  </a:schemeClr>
                </a:solidFill>
                <a:latin typeface="+mj-lt"/>
              </a:rPr>
              <a:t>Design and implementation of game classes (</a:t>
            </a:r>
            <a:r>
              <a:rPr lang="en-US" altLang="zh-CN" dirty="0" err="1">
                <a:solidFill>
                  <a:schemeClr val="tx1">
                    <a:lumMod val="50000"/>
                  </a:schemeClr>
                </a:solidFill>
                <a:latin typeface="+mj-lt"/>
              </a:rPr>
              <a:t>Game.h</a:t>
            </a:r>
            <a:r>
              <a:rPr lang="en-US" altLang="zh-CN" dirty="0">
                <a:solidFill>
                  <a:schemeClr val="tx1">
                    <a:lumMod val="50000"/>
                  </a:schemeClr>
                </a:solidFill>
                <a:latin typeface="+mj-lt"/>
              </a:rPr>
              <a:t> and game.cpp).</a:t>
            </a:r>
          </a:p>
          <a:p>
            <a:pPr lvl="1"/>
            <a:r>
              <a:rPr lang="en-US" altLang="zh-CN" dirty="0">
                <a:solidFill>
                  <a:schemeClr val="tx1">
                    <a:lumMod val="50000"/>
                  </a:schemeClr>
                </a:solidFill>
                <a:latin typeface="+mj-lt"/>
              </a:rPr>
              <a:t>Analysis and management of the overall game logic</a:t>
            </a:r>
            <a:r>
              <a:rPr lang="en-US" altLang="zh-CN" dirty="0">
                <a:solidFill>
                  <a:schemeClr val="tx1">
                    <a:lumMod val="50000"/>
                  </a:schemeClr>
                </a:solidFill>
              </a:rPr>
              <a:t>.</a:t>
            </a:r>
          </a:p>
        </p:txBody>
      </p:sp>
      <p:sp>
        <p:nvSpPr>
          <p:cNvPr id="3" name="幻灯片编号占位符 2">
            <a:extLst>
              <a:ext uri="{FF2B5EF4-FFF2-40B4-BE49-F238E27FC236}">
                <a16:creationId xmlns:a16="http://schemas.microsoft.com/office/drawing/2014/main" id="{50CD348E-9357-0442-4555-AF6B4AFE34B6}"/>
              </a:ext>
            </a:extLst>
          </p:cNvPr>
          <p:cNvSpPr>
            <a:spLocks noGrp="1"/>
          </p:cNvSpPr>
          <p:nvPr>
            <p:ph type="sldNum" sz="quarter" idx="4"/>
          </p:nvPr>
        </p:nvSpPr>
        <p:spPr>
          <a:xfrm>
            <a:off x="10439400" y="6356350"/>
            <a:ext cx="914400" cy="365125"/>
          </a:xfrm>
        </p:spPr>
        <p:txBody>
          <a:bodyPr vert="horz" lIns="91440" tIns="45720" rIns="91440" bIns="45720" rtlCol="0" anchor="ctr">
            <a:normAutofit/>
          </a:bodyPr>
          <a:lstStyle>
            <a:defPPr>
              <a:defRPr lang="zh-CN"/>
            </a:defPPr>
          </a:lstStyle>
          <a:p>
            <a:pPr algn="r" defTabSz="914400">
              <a:spcAft>
                <a:spcPts val="600"/>
              </a:spcAft>
              <a:defRPr/>
            </a:pPr>
            <a:fld id="{58FB4751-880F-D840-AAA9-3A15815CC996}" type="slidenum">
              <a:rPr lang="en-US" altLang="zh-CN" sz="1200">
                <a:solidFill>
                  <a:srgbClr val="FFFFFF"/>
                </a:solidFill>
                <a:latin typeface="Calibri" panose="020F0502020204030204"/>
                <a:cs typeface="+mn-cs"/>
              </a:rPr>
              <a:pPr algn="r" defTabSz="914400">
                <a:spcAft>
                  <a:spcPts val="600"/>
                </a:spcAft>
                <a:defRPr/>
              </a:pPr>
              <a:t>3</a:t>
            </a:fld>
            <a:endParaRPr lang="en-US" altLang="zh-CN" sz="1200">
              <a:solidFill>
                <a:srgbClr val="FFFFFF"/>
              </a:solidFill>
              <a:latin typeface="Calibri" panose="020F0502020204030204"/>
              <a:cs typeface="+mn-cs"/>
            </a:endParaRPr>
          </a:p>
        </p:txBody>
      </p:sp>
      <p:pic>
        <p:nvPicPr>
          <p:cNvPr id="21" name="Picture 20" descr="棋盘上的一堆骰子">
            <a:extLst>
              <a:ext uri="{FF2B5EF4-FFF2-40B4-BE49-F238E27FC236}">
                <a16:creationId xmlns:a16="http://schemas.microsoft.com/office/drawing/2014/main" id="{08A6E6EF-807F-97CA-E595-87A2E53C5C0D}"/>
              </a:ext>
            </a:extLst>
          </p:cNvPr>
          <p:cNvPicPr>
            <a:picLocks noChangeAspect="1"/>
          </p:cNvPicPr>
          <p:nvPr/>
        </p:nvPicPr>
        <p:blipFill>
          <a:blip r:embed="rId4"/>
          <a:srcRect t="302"/>
          <a:stretch/>
        </p:blipFill>
        <p:spPr>
          <a:xfrm>
            <a:off x="5393998"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ustDataLst>
      <p:tags r:id="rId1"/>
    </p:custDataLst>
    <p:extLst>
      <p:ext uri="{BB962C8B-B14F-4D97-AF65-F5344CB8AC3E}">
        <p14:creationId xmlns:p14="http://schemas.microsoft.com/office/powerpoint/2010/main" val="48861652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3EE45-3924-5A20-4FDE-7EA6BBEBD06F}"/>
              </a:ext>
            </a:extLst>
          </p:cNvPr>
          <p:cNvSpPr>
            <a:spLocks noGrp="1"/>
          </p:cNvSpPr>
          <p:nvPr>
            <p:ph type="title"/>
          </p:nvPr>
        </p:nvSpPr>
        <p:spPr>
          <a:xfrm>
            <a:off x="522494" y="240631"/>
            <a:ext cx="5573506" cy="1085222"/>
          </a:xfrm>
        </p:spPr>
        <p:txBody>
          <a:bodyPr rtlCol="0" anchor="ctr">
            <a:noAutofit/>
          </a:bodyPr>
          <a:lstStyle>
            <a:defPPr>
              <a:defRPr lang="zh-CN"/>
            </a:defPPr>
          </a:lstStyle>
          <a:p>
            <a:pPr rtl="0"/>
            <a:r>
              <a:rPr lang="en-US" altLang="zh-CN" sz="4400" b="1" dirty="0"/>
              <a:t>Game Introduction</a:t>
            </a:r>
            <a:endParaRPr lang="zh-CN" sz="4400" b="1" dirty="0"/>
          </a:p>
        </p:txBody>
      </p:sp>
      <p:pic>
        <p:nvPicPr>
          <p:cNvPr id="8" name="图片占位符 21" descr="抽象的绿色和蓝色绘画">
            <a:extLst>
              <a:ext uri="{FF2B5EF4-FFF2-40B4-BE49-F238E27FC236}">
                <a16:creationId xmlns:a16="http://schemas.microsoft.com/office/drawing/2014/main" id="{FFD2BD9F-962D-9BA5-14BE-C9CD52FEF9C7}"/>
              </a:ext>
            </a:extLst>
          </p:cNvPr>
          <p:cNvPicPr>
            <a:picLocks noGrp="1" noChangeAspect="1"/>
          </p:cNvPicPr>
          <p:nvPr>
            <p:ph idx="1"/>
          </p:nvPr>
        </p:nvPicPr>
        <p:blipFill>
          <a:blip r:embed="rId4"/>
          <a:srcRect/>
          <a:stretch/>
        </p:blipFill>
        <p:spPr>
          <a:xfrm>
            <a:off x="7646215" y="984812"/>
            <a:ext cx="3404576" cy="4679830"/>
          </a:xfrm>
          <a:noFill/>
        </p:spPr>
      </p:pic>
      <p:sp>
        <p:nvSpPr>
          <p:cNvPr id="3" name="文本框 2">
            <a:extLst>
              <a:ext uri="{FF2B5EF4-FFF2-40B4-BE49-F238E27FC236}">
                <a16:creationId xmlns:a16="http://schemas.microsoft.com/office/drawing/2014/main" id="{4BAB34B6-2283-44FA-E447-471D1C9E37A6}"/>
              </a:ext>
            </a:extLst>
          </p:cNvPr>
          <p:cNvSpPr txBox="1"/>
          <p:nvPr/>
        </p:nvSpPr>
        <p:spPr>
          <a:xfrm>
            <a:off x="965412" y="1635756"/>
            <a:ext cx="6112044" cy="523220"/>
          </a:xfrm>
          <a:prstGeom prst="rect">
            <a:avLst/>
          </a:prstGeom>
          <a:noFill/>
        </p:spPr>
        <p:txBody>
          <a:bodyPr wrap="square" rtlCol="0">
            <a:spAutoFit/>
          </a:bodyPr>
          <a:lstStyle/>
          <a:p>
            <a:r>
              <a:rPr lang="en-US" altLang="zh-CN" sz="2800" b="1" dirty="0">
                <a:solidFill>
                  <a:schemeClr val="accent6">
                    <a:lumMod val="10000"/>
                  </a:schemeClr>
                </a:solidFill>
              </a:rPr>
              <a:t>Game title </a:t>
            </a:r>
            <a:r>
              <a:rPr lang="zh-CN" altLang="en-US" sz="2800" b="1" dirty="0">
                <a:solidFill>
                  <a:schemeClr val="accent6">
                    <a:lumMod val="10000"/>
                  </a:schemeClr>
                </a:solidFill>
              </a:rPr>
              <a:t>：</a:t>
            </a:r>
            <a:r>
              <a:rPr lang="en-US" altLang="zh-CN" sz="2800" b="1" dirty="0">
                <a:solidFill>
                  <a:schemeClr val="accent6">
                    <a:lumMod val="10000"/>
                  </a:schemeClr>
                </a:solidFill>
              </a:rPr>
              <a:t>New Gluttonous Snake</a:t>
            </a:r>
            <a:endParaRPr lang="zh-CN" altLang="en-US" sz="2800" b="1" dirty="0">
              <a:solidFill>
                <a:schemeClr val="accent6">
                  <a:lumMod val="10000"/>
                </a:schemeClr>
              </a:solidFill>
            </a:endParaRPr>
          </a:p>
        </p:txBody>
      </p:sp>
      <p:sp>
        <p:nvSpPr>
          <p:cNvPr id="4" name="文本框 3">
            <a:extLst>
              <a:ext uri="{FF2B5EF4-FFF2-40B4-BE49-F238E27FC236}">
                <a16:creationId xmlns:a16="http://schemas.microsoft.com/office/drawing/2014/main" id="{F5A50F5E-F258-72AA-F2C7-1FD1CE69C3A5}"/>
              </a:ext>
            </a:extLst>
          </p:cNvPr>
          <p:cNvSpPr txBox="1"/>
          <p:nvPr/>
        </p:nvSpPr>
        <p:spPr>
          <a:xfrm>
            <a:off x="1221444" y="2468880"/>
            <a:ext cx="5599980" cy="1354217"/>
          </a:xfrm>
          <a:prstGeom prst="rect">
            <a:avLst/>
          </a:prstGeom>
          <a:noFill/>
        </p:spPr>
        <p:txBody>
          <a:bodyPr wrap="square" rtlCol="0">
            <a:spAutoFit/>
          </a:bodyPr>
          <a:lstStyle/>
          <a:p>
            <a:r>
              <a:rPr lang="en-US" altLang="zh-CN" sz="2800" b="1" dirty="0">
                <a:solidFill>
                  <a:schemeClr val="accent6">
                    <a:lumMod val="10000"/>
                  </a:schemeClr>
                </a:solidFill>
              </a:rPr>
              <a:t>Game goals: </a:t>
            </a:r>
          </a:p>
          <a:p>
            <a:r>
              <a:rPr lang="en-US" altLang="zh-CN" dirty="0">
                <a:solidFill>
                  <a:schemeClr val="accent6">
                    <a:lumMod val="10000"/>
                  </a:schemeClr>
                </a:solidFill>
              </a:rPr>
              <a:t>The player must control the snake to eat the food that appears on the map, making the snake longer while avoiding obstacles and map boundaries.</a:t>
            </a:r>
            <a:endParaRPr lang="zh-CN" altLang="en-US" dirty="0">
              <a:solidFill>
                <a:schemeClr val="accent6">
                  <a:lumMod val="10000"/>
                </a:schemeClr>
              </a:solidFill>
            </a:endParaRPr>
          </a:p>
        </p:txBody>
      </p:sp>
    </p:spTree>
    <p:custDataLst>
      <p:tags r:id="rId1"/>
    </p:custDataLst>
    <p:extLst>
      <p:ext uri="{BB962C8B-B14F-4D97-AF65-F5344CB8AC3E}">
        <p14:creationId xmlns:p14="http://schemas.microsoft.com/office/powerpoint/2010/main" val="222232447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1377AF6-2477-81EC-D1BC-43FD72DF18F6}"/>
              </a:ext>
            </a:extLst>
          </p:cNvPr>
          <p:cNvSpPr>
            <a:spLocks noGrp="1"/>
          </p:cNvSpPr>
          <p:nvPr>
            <p:ph type="title"/>
          </p:nvPr>
        </p:nvSpPr>
        <p:spPr>
          <a:xfrm>
            <a:off x="5827205" y="914400"/>
            <a:ext cx="5449823" cy="834189"/>
          </a:xfrm>
        </p:spPr>
        <p:txBody>
          <a:bodyPr rtlCol="0" anchor="b"/>
          <a:lstStyle>
            <a:defPPr>
              <a:defRPr lang="zh-CN"/>
            </a:defPPr>
          </a:lstStyle>
          <a:p>
            <a:pPr rtl="0"/>
            <a:r>
              <a:rPr lang="en-US" altLang="zh-CN" dirty="0"/>
              <a:t>Game Inspiration</a:t>
            </a:r>
            <a:endParaRPr lang="zh-CN" dirty="0"/>
          </a:p>
        </p:txBody>
      </p:sp>
      <p:pic>
        <p:nvPicPr>
          <p:cNvPr id="4" name="图片占位符 3">
            <a:extLst>
              <a:ext uri="{FF2B5EF4-FFF2-40B4-BE49-F238E27FC236}">
                <a16:creationId xmlns:a16="http://schemas.microsoft.com/office/drawing/2014/main" id="{0DEBEDD0-2C97-CD36-23CF-99F082806824}"/>
              </a:ext>
            </a:extLst>
          </p:cNvPr>
          <p:cNvPicPr>
            <a:picLocks noGrp="1" noChangeAspect="1"/>
          </p:cNvPicPr>
          <p:nvPr>
            <p:ph type="pic" sz="quarter" idx="11"/>
          </p:nvPr>
        </p:nvPicPr>
        <p:blipFill>
          <a:blip r:embed="rId4"/>
          <a:srcRect l="11877" r="11877"/>
          <a:stretch/>
        </p:blipFill>
        <p:spPr>
          <a:xfrm>
            <a:off x="-1" y="261780"/>
            <a:ext cx="5046134" cy="6596220"/>
          </a:xfrm>
          <a:solidFill>
            <a:schemeClr val="tx1"/>
          </a:solidFill>
        </p:spPr>
      </p:pic>
      <p:sp>
        <p:nvSpPr>
          <p:cNvPr id="11" name="内容占位符 10">
            <a:extLst>
              <a:ext uri="{FF2B5EF4-FFF2-40B4-BE49-F238E27FC236}">
                <a16:creationId xmlns:a16="http://schemas.microsoft.com/office/drawing/2014/main" id="{000EBDF4-3413-FCF9-2E25-9A254A61F23E}"/>
              </a:ext>
            </a:extLst>
          </p:cNvPr>
          <p:cNvSpPr>
            <a:spLocks noGrp="1"/>
          </p:cNvSpPr>
          <p:nvPr>
            <p:ph idx="10"/>
          </p:nvPr>
        </p:nvSpPr>
        <p:spPr>
          <a:xfrm>
            <a:off x="5690044" y="2151714"/>
            <a:ext cx="6005131" cy="2816352"/>
          </a:xfrm>
        </p:spPr>
        <p:txBody>
          <a:bodyPr rtlCol="0"/>
          <a:lstStyle>
            <a:defPPr>
              <a:defRPr lang="zh-CN"/>
            </a:defPPr>
          </a:lstStyle>
          <a:p>
            <a:pPr rtl="0"/>
            <a:r>
              <a:rPr lang="en-US" altLang="zh-CN" sz="2000" cap="none" dirty="0">
                <a:solidFill>
                  <a:schemeClr val="accent6">
                    <a:lumMod val="1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We referred to the classic snake gameplay, but considering that the classic snake is too simple, we added several new mechanisms, such as eating a red food will score 10 score, and eating a black food will deduct -5 score, and some obstacles will be added to the map, and if the snake's head touches, it will die directly. Make the game more fun and challenging by integrating classic gameplay with new game mechanics.</a:t>
            </a:r>
            <a:endParaRPr lang="zh-CN" sz="2000" cap="none" dirty="0">
              <a:solidFill>
                <a:schemeClr val="accent6">
                  <a:lumMod val="1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ustDataLst>
      <p:tags r:id="rId1"/>
    </p:custDataLst>
    <p:extLst>
      <p:ext uri="{BB962C8B-B14F-4D97-AF65-F5344CB8AC3E}">
        <p14:creationId xmlns:p14="http://schemas.microsoft.com/office/powerpoint/2010/main" val="520000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circle(in)">
                                      <p:cBhvr>
                                        <p:cTn id="10"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标题 2">
            <a:extLst>
              <a:ext uri="{FF2B5EF4-FFF2-40B4-BE49-F238E27FC236}">
                <a16:creationId xmlns:a16="http://schemas.microsoft.com/office/drawing/2014/main" id="{2A3D95EF-8A67-7F71-37EF-9EB02511B163}"/>
              </a:ext>
            </a:extLst>
          </p:cNvPr>
          <p:cNvSpPr>
            <a:spLocks noGrp="1"/>
          </p:cNvSpPr>
          <p:nvPr>
            <p:ph type="title"/>
          </p:nvPr>
        </p:nvSpPr>
        <p:spPr>
          <a:xfrm>
            <a:off x="914400" y="914400"/>
            <a:ext cx="10360152" cy="2843784"/>
          </a:xfrm>
        </p:spPr>
        <p:txBody>
          <a:bodyPr rtlCol="0" anchor="b"/>
          <a:lstStyle>
            <a:defPPr>
              <a:defRPr lang="zh-CN"/>
            </a:defPPr>
          </a:lstStyle>
          <a:p>
            <a:pPr rtl="0"/>
            <a:r>
              <a:rPr lang="en-US" altLang="zh-CN" dirty="0"/>
              <a:t>Design introduction</a:t>
            </a:r>
            <a:endParaRPr lang="zh-CN" dirty="0"/>
          </a:p>
        </p:txBody>
      </p:sp>
    </p:spTree>
    <p:custDataLst>
      <p:tags r:id="rId1"/>
    </p:custDataLst>
    <p:extLst>
      <p:ext uri="{BB962C8B-B14F-4D97-AF65-F5344CB8AC3E}">
        <p14:creationId xmlns:p14="http://schemas.microsoft.com/office/powerpoint/2010/main" val="10967174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A7BE12AD-D808-BDE0-3EB8-5BC50B1D8474}"/>
              </a:ext>
            </a:extLst>
          </p:cNvPr>
          <p:cNvSpPr>
            <a:spLocks noGrp="1"/>
          </p:cNvSpPr>
          <p:nvPr>
            <p:ph type="title"/>
          </p:nvPr>
        </p:nvSpPr>
        <p:spPr>
          <a:xfrm>
            <a:off x="914400" y="914400"/>
            <a:ext cx="10360152" cy="914400"/>
          </a:xfrm>
        </p:spPr>
        <p:txBody>
          <a:bodyPr rtlCol="0" anchor="b">
            <a:normAutofit/>
          </a:bodyPr>
          <a:lstStyle>
            <a:defPPr>
              <a:defRPr lang="zh-CN"/>
            </a:defPPr>
          </a:lstStyle>
          <a:p>
            <a:r>
              <a:rPr lang="en-US" altLang="zh-CN" dirty="0"/>
              <a:t>Class </a:t>
            </a:r>
            <a:r>
              <a:rPr lang="en-US" altLang="zh-CN"/>
              <a:t>Design---</a:t>
            </a:r>
            <a:r>
              <a:rPr lang="en-US" altLang="zh-CN" b="1" i="0" u="none" strike="noStrike" baseline="0"/>
              <a:t> </a:t>
            </a:r>
            <a:r>
              <a:rPr lang="en-US" altLang="zh-CN" i="0" u="none" strike="noStrike" baseline="0"/>
              <a:t>Snake Class </a:t>
            </a:r>
            <a:endParaRPr lang="zh-CN" dirty="0"/>
          </a:p>
        </p:txBody>
      </p:sp>
      <p:sp>
        <p:nvSpPr>
          <p:cNvPr id="5" name="内容占位符 4">
            <a:extLst>
              <a:ext uri="{FF2B5EF4-FFF2-40B4-BE49-F238E27FC236}">
                <a16:creationId xmlns:a16="http://schemas.microsoft.com/office/drawing/2014/main" id="{E3DB956F-9BFD-0F01-4341-30A63ED550A6}"/>
              </a:ext>
            </a:extLst>
          </p:cNvPr>
          <p:cNvSpPr>
            <a:spLocks noGrp="1"/>
          </p:cNvSpPr>
          <p:nvPr>
            <p:ph sz="quarter" idx="12"/>
          </p:nvPr>
        </p:nvSpPr>
        <p:spPr>
          <a:xfrm>
            <a:off x="1011462" y="2039111"/>
            <a:ext cx="2816352" cy="3840480"/>
          </a:xfrm>
        </p:spPr>
        <p:txBody>
          <a:bodyPr>
            <a:normAutofit/>
          </a:bodyPr>
          <a:lstStyle/>
          <a:p>
            <a:r>
              <a:rPr lang="en-US" altLang="zh-CN" b="0" i="0" u="none" strike="noStrike" baseline="0" dirty="0"/>
              <a:t>The Snake class represents the snake in the game, encapsulating its core properties and behaviors such as position, length, movement direction, and interactions with other game elements.</a:t>
            </a:r>
            <a:endParaRPr lang="zh-CN" altLang="en-US" dirty="0"/>
          </a:p>
        </p:txBody>
      </p:sp>
      <p:pic>
        <p:nvPicPr>
          <p:cNvPr id="10" name="内容占位符 9" descr="文本&#10;&#10;描述已自动生成">
            <a:extLst>
              <a:ext uri="{FF2B5EF4-FFF2-40B4-BE49-F238E27FC236}">
                <a16:creationId xmlns:a16="http://schemas.microsoft.com/office/drawing/2014/main" id="{0AE44478-A381-049E-0ABD-22F3317DEA7D}"/>
              </a:ext>
            </a:extLst>
          </p:cNvPr>
          <p:cNvPicPr>
            <a:picLocks noGrp="1" noChangeAspect="1"/>
          </p:cNvPicPr>
          <p:nvPr>
            <p:ph sz="quarter" idx="13"/>
          </p:nvPr>
        </p:nvPicPr>
        <p:blipFill>
          <a:blip r:embed="rId4"/>
          <a:stretch>
            <a:fillRect/>
          </a:stretch>
        </p:blipFill>
        <p:spPr>
          <a:xfrm>
            <a:off x="4581801" y="2039111"/>
            <a:ext cx="5981437" cy="3840480"/>
          </a:xfrm>
          <a:noFill/>
        </p:spPr>
      </p:pic>
      <p:sp>
        <p:nvSpPr>
          <p:cNvPr id="3" name="幻灯片编号占位符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rtlCol="0" anchor="ctr">
            <a:normAutofit/>
          </a:bodyPr>
          <a:lstStyle>
            <a:defPPr>
              <a:defRPr lang="zh-CN"/>
            </a:defPPr>
          </a:lstStyle>
          <a:p>
            <a:pPr rtl="0">
              <a:spcAft>
                <a:spcPts val="600"/>
              </a:spcAft>
            </a:pPr>
            <a:fld id="{58FB4751-880F-D840-AAA9-3A15815CC996}" type="slidenum">
              <a:rPr lang="en-US" altLang="zh-CN" smtClean="0"/>
              <a:pPr rtl="0">
                <a:spcAft>
                  <a:spcPts val="600"/>
                </a:spcAft>
              </a:pPr>
              <a:t>7</a:t>
            </a:fld>
            <a:endParaRPr lang="zh-CN"/>
          </a:p>
        </p:txBody>
      </p:sp>
    </p:spTree>
    <p:custDataLst>
      <p:tags r:id="rId1"/>
    </p:custDataLst>
    <p:extLst>
      <p:ext uri="{BB962C8B-B14F-4D97-AF65-F5344CB8AC3E}">
        <p14:creationId xmlns:p14="http://schemas.microsoft.com/office/powerpoint/2010/main" val="1966913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949404F1-8E94-7D3D-71E2-A1A4B7CBCB4A}"/>
              </a:ext>
            </a:extLst>
          </p:cNvPr>
          <p:cNvSpPr>
            <a:spLocks noGrp="1"/>
          </p:cNvSpPr>
          <p:nvPr>
            <p:ph type="title"/>
          </p:nvPr>
        </p:nvSpPr>
        <p:spPr>
          <a:xfrm>
            <a:off x="915924" y="937707"/>
            <a:ext cx="5304006" cy="914400"/>
          </a:xfrm>
        </p:spPr>
        <p:txBody>
          <a:bodyPr rtlCol="0" anchor="b">
            <a:normAutofit/>
          </a:bodyPr>
          <a:lstStyle>
            <a:defPPr>
              <a:defRPr lang="zh-CN"/>
            </a:defPPr>
          </a:lstStyle>
          <a:p>
            <a:pPr rtl="0"/>
            <a:r>
              <a:rPr lang="en-US" altLang="zh-CN" dirty="0"/>
              <a:t>Game </a:t>
            </a:r>
            <a:r>
              <a:rPr lang="en-US" altLang="zh-CN" sz="3600" dirty="0"/>
              <a:t>class</a:t>
            </a:r>
            <a:endParaRPr lang="zh-CN" dirty="0"/>
          </a:p>
        </p:txBody>
      </p:sp>
      <p:sp>
        <p:nvSpPr>
          <p:cNvPr id="14" name="内容占位符 13">
            <a:extLst>
              <a:ext uri="{FF2B5EF4-FFF2-40B4-BE49-F238E27FC236}">
                <a16:creationId xmlns:a16="http://schemas.microsoft.com/office/drawing/2014/main" id="{F4A3718F-D67C-255A-4B64-BA379609FCD0}"/>
              </a:ext>
            </a:extLst>
          </p:cNvPr>
          <p:cNvSpPr>
            <a:spLocks noGrp="1"/>
          </p:cNvSpPr>
          <p:nvPr>
            <p:ph sz="quarter" idx="12"/>
          </p:nvPr>
        </p:nvSpPr>
        <p:spPr>
          <a:xfrm>
            <a:off x="8061352" y="2121619"/>
            <a:ext cx="3901744" cy="3758185"/>
          </a:xfrm>
        </p:spPr>
        <p:txBody>
          <a:bodyPr rtlCol="0">
            <a:normAutofit/>
          </a:bodyPr>
          <a:lstStyle>
            <a:defPPr>
              <a:defRPr lang="zh-CN"/>
            </a:defPPr>
          </a:lstStyle>
          <a:p>
            <a:pPr rtl="0"/>
            <a:r>
              <a:rPr lang="en-US" altLang="zh-CN" sz="1800" b="0" i="0" u="none" strike="noStrike" baseline="0" dirty="0">
                <a:solidFill>
                  <a:srgbClr val="000000"/>
                </a:solidFill>
                <a:latin typeface="等线" panose="02010600030101010101" pitchFamily="2" charset="-122"/>
                <a:ea typeface="等线" panose="02010600030101010101" pitchFamily="2" charset="-122"/>
              </a:rPr>
              <a:t>The Game class acts as the central controller of the game, managing the snake, food, obstacles, and the overall game logic and state. </a:t>
            </a:r>
            <a:endParaRPr lang="zh-CN" b="1" dirty="0">
              <a:latin typeface="+mj-ea"/>
              <a:ea typeface="+mj-ea"/>
            </a:endParaRPr>
          </a:p>
        </p:txBody>
      </p:sp>
      <p:sp>
        <p:nvSpPr>
          <p:cNvPr id="2" name="幻灯片编号占位符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rtlCol="0" anchor="ctr">
            <a:normAutofit/>
          </a:bodyPr>
          <a:lstStyle>
            <a:defPPr>
              <a:defRPr lang="zh-CN"/>
            </a:defPPr>
          </a:lstStyle>
          <a:p>
            <a:pPr rtl="0">
              <a:spcAft>
                <a:spcPts val="600"/>
              </a:spcAft>
            </a:pPr>
            <a:fld id="{58FB4751-880F-D840-AAA9-3A15815CC996}" type="slidenum">
              <a:rPr lang="en-US" altLang="zh-CN" smtClean="0"/>
              <a:pPr rtl="0">
                <a:spcAft>
                  <a:spcPts val="600"/>
                </a:spcAft>
              </a:pPr>
              <a:t>8</a:t>
            </a:fld>
            <a:endParaRPr lang="zh-CN" dirty="0"/>
          </a:p>
        </p:txBody>
      </p:sp>
      <p:pic>
        <p:nvPicPr>
          <p:cNvPr id="7" name="内容占位符 6" descr="文本&#10;&#10;描述已自动生成">
            <a:extLst>
              <a:ext uri="{FF2B5EF4-FFF2-40B4-BE49-F238E27FC236}">
                <a16:creationId xmlns:a16="http://schemas.microsoft.com/office/drawing/2014/main" id="{8E91F13E-84DD-EB9D-7EBA-4AB0B7C7A114}"/>
              </a:ext>
            </a:extLst>
          </p:cNvPr>
          <p:cNvPicPr>
            <a:picLocks noGrp="1" noChangeAspect="1"/>
          </p:cNvPicPr>
          <p:nvPr>
            <p:ph sz="quarter" idx="13"/>
          </p:nvPr>
        </p:nvPicPr>
        <p:blipFill>
          <a:blip r:embed="rId4"/>
          <a:stretch>
            <a:fillRect/>
          </a:stretch>
        </p:blipFill>
        <p:spPr>
          <a:xfrm>
            <a:off x="1212363" y="2038350"/>
            <a:ext cx="6133486" cy="3841750"/>
          </a:xfrm>
        </p:spPr>
      </p:pic>
    </p:spTree>
    <p:custDataLst>
      <p:tags r:id="rId1"/>
    </p:custDataLst>
    <p:extLst>
      <p:ext uri="{BB962C8B-B14F-4D97-AF65-F5344CB8AC3E}">
        <p14:creationId xmlns:p14="http://schemas.microsoft.com/office/powerpoint/2010/main" val="4230106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8E6BB-7EF6-13F1-5FF8-A9946EA6EAD2}"/>
              </a:ext>
            </a:extLst>
          </p:cNvPr>
          <p:cNvSpPr>
            <a:spLocks noGrp="1"/>
          </p:cNvSpPr>
          <p:nvPr>
            <p:ph type="title"/>
          </p:nvPr>
        </p:nvSpPr>
        <p:spPr>
          <a:xfrm>
            <a:off x="914400" y="914400"/>
            <a:ext cx="7534656" cy="914400"/>
          </a:xfrm>
        </p:spPr>
        <p:txBody>
          <a:bodyPr anchor="b">
            <a:normAutofit/>
          </a:bodyPr>
          <a:lstStyle/>
          <a:p>
            <a:r>
              <a:rPr lang="en-US" altLang="zh-CN" sz="3000"/>
              <a:t>Interaction design in the main function</a:t>
            </a:r>
            <a:endParaRPr lang="zh-CN" altLang="en-US" sz="3000"/>
          </a:p>
        </p:txBody>
      </p:sp>
      <p:sp>
        <p:nvSpPr>
          <p:cNvPr id="22" name="内容占位符 8">
            <a:extLst>
              <a:ext uri="{FF2B5EF4-FFF2-40B4-BE49-F238E27FC236}">
                <a16:creationId xmlns:a16="http://schemas.microsoft.com/office/drawing/2014/main" id="{F911FF68-C231-205B-7AC1-29C57F509A23}"/>
              </a:ext>
            </a:extLst>
          </p:cNvPr>
          <p:cNvSpPr>
            <a:spLocks noGrp="1"/>
          </p:cNvSpPr>
          <p:nvPr>
            <p:ph sz="quarter" idx="12"/>
          </p:nvPr>
        </p:nvSpPr>
        <p:spPr>
          <a:xfrm>
            <a:off x="914399" y="2039111"/>
            <a:ext cx="5650992" cy="3904488"/>
          </a:xfrm>
        </p:spPr>
        <p:txBody>
          <a:bodyPr>
            <a:normAutofit/>
          </a:bodyPr>
          <a:lstStyle/>
          <a:p>
            <a:endParaRPr lang="zh-CN" altLang="en-US" b="0" i="0" u="none" strike="noStrike" baseline="0" dirty="0"/>
          </a:p>
          <a:p>
            <a:r>
              <a:rPr lang="en-US" altLang="zh-CN" b="0" i="0" u="none" strike="noStrike" baseline="0" dirty="0"/>
              <a:t>Start or exit the game with a mouse click. </a:t>
            </a:r>
          </a:p>
          <a:p>
            <a:r>
              <a:rPr lang="en-US" altLang="zh-CN" b="0" i="0" u="none" strike="noStrike" baseline="0" dirty="0"/>
              <a:t>Control the movement of the snake through the up and down left and right keys on the keyboard. </a:t>
            </a:r>
          </a:p>
          <a:p>
            <a:r>
              <a:rPr lang="en-US" altLang="zh-CN" b="0" i="0" u="none" strike="noStrike" baseline="0" dirty="0"/>
              <a:t>Press Esc to exit the game directly</a:t>
            </a:r>
          </a:p>
          <a:p>
            <a:r>
              <a:rPr lang="en-US" altLang="zh-CN" b="0" i="0" u="none" strike="noStrike" baseline="0" dirty="0"/>
              <a:t>When the game mechanic dies, the game is over, and the score is displayed. </a:t>
            </a:r>
          </a:p>
          <a:p>
            <a:endParaRPr lang="zh-CN" altLang="en-US" dirty="0"/>
          </a:p>
        </p:txBody>
      </p:sp>
      <p:pic>
        <p:nvPicPr>
          <p:cNvPr id="15" name="Picture 14" descr="键盘特写">
            <a:extLst>
              <a:ext uri="{FF2B5EF4-FFF2-40B4-BE49-F238E27FC236}">
                <a16:creationId xmlns:a16="http://schemas.microsoft.com/office/drawing/2014/main" id="{228B72B0-6083-F9AD-36F0-FAC851CFCA14}"/>
              </a:ext>
            </a:extLst>
          </p:cNvPr>
          <p:cNvPicPr>
            <a:picLocks noChangeAspect="1"/>
          </p:cNvPicPr>
          <p:nvPr/>
        </p:nvPicPr>
        <p:blipFill>
          <a:blip r:embed="rId4"/>
          <a:srcRect l="17307" r="37358"/>
          <a:stretch/>
        </p:blipFill>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noFill/>
          <a:ln>
            <a:noFill/>
          </a:ln>
        </p:spPr>
      </p:pic>
      <p:sp>
        <p:nvSpPr>
          <p:cNvPr id="5" name="灯片编号占位符 4">
            <a:extLst>
              <a:ext uri="{FF2B5EF4-FFF2-40B4-BE49-F238E27FC236}">
                <a16:creationId xmlns:a16="http://schemas.microsoft.com/office/drawing/2014/main" id="{AA509E6C-C2EA-8372-4494-B2BDD64A59A3}"/>
              </a:ext>
            </a:extLst>
          </p:cNvPr>
          <p:cNvSpPr>
            <a:spLocks noGrp="1"/>
          </p:cNvSpPr>
          <p:nvPr>
            <p:ph type="sldNum" sz="quarter" idx="4"/>
          </p:nvPr>
        </p:nvSpPr>
        <p:spPr>
          <a:xfrm>
            <a:off x="11353800" y="5879804"/>
            <a:ext cx="661416" cy="895899"/>
          </a:xfrm>
        </p:spPr>
        <p:txBody>
          <a:bodyPr anchor="ctr">
            <a:normAutofit/>
          </a:bodyPr>
          <a:lstStyle/>
          <a:p>
            <a:pPr rtl="0">
              <a:spcAft>
                <a:spcPts val="600"/>
              </a:spcAft>
            </a:pPr>
            <a:fld id="{58FB4751-880F-D840-AAA9-3A15815CC996}" type="slidenum">
              <a:rPr lang="en-US" altLang="zh-CN" smtClean="0"/>
              <a:pPr rtl="0">
                <a:spcAft>
                  <a:spcPts val="600"/>
                </a:spcAft>
              </a:pPr>
              <a:t>9</a:t>
            </a:fld>
            <a:endParaRPr lang="zh-CN"/>
          </a:p>
        </p:txBody>
      </p:sp>
    </p:spTree>
    <p:custDataLst>
      <p:tags r:id="rId1"/>
    </p:custDataLst>
    <p:extLst>
      <p:ext uri="{BB962C8B-B14F-4D97-AF65-F5344CB8AC3E}">
        <p14:creationId xmlns:p14="http://schemas.microsoft.com/office/powerpoint/2010/main" val="2095139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 calcmode="lin" valueType="num">
                                      <p:cBhvr additive="base">
                                        <p:cTn id="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 calcmode="lin" valueType="num">
                                      <p:cBhvr additive="base">
                                        <p:cTn id="13"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 calcmode="lin" valueType="num">
                                      <p:cBhvr additive="base">
                                        <p:cTn id="19" dur="500" fill="hold"/>
                                        <p:tgtEl>
                                          <p:spTgt spid="2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xEl>
                                              <p:pRg st="4" end="4"/>
                                            </p:txEl>
                                          </p:spTgt>
                                        </p:tgtEl>
                                        <p:attrNameLst>
                                          <p:attrName>style.visibility</p:attrName>
                                        </p:attrNameLst>
                                      </p:cBhvr>
                                      <p:to>
                                        <p:strVal val="visible"/>
                                      </p:to>
                                    </p:set>
                                    <p:anim calcmode="lin" valueType="num">
                                      <p:cBhvr additive="base">
                                        <p:cTn id="25" dur="500" fill="hold"/>
                                        <p:tgtEl>
                                          <p:spTgt spid="2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0.8"/>
</p:tagLst>
</file>

<file path=ppt/tags/tag2.xml><?xml version="1.0" encoding="utf-8"?>
<p:tagLst xmlns:a="http://schemas.openxmlformats.org/drawingml/2006/main" xmlns:r="http://schemas.openxmlformats.org/officeDocument/2006/relationships" xmlns:p="http://schemas.openxmlformats.org/presentationml/2006/main">
  <p:tag name="TIMING" val="|0.6|4.7"/>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1.4|5.5"/>
</p:tagLst>
</file>

<file path=ppt/tags/tag6.xml><?xml version="1.0" encoding="utf-8"?>
<p:tagLst xmlns:a="http://schemas.openxmlformats.org/drawingml/2006/main" xmlns:r="http://schemas.openxmlformats.org/officeDocument/2006/relationships" xmlns:p="http://schemas.openxmlformats.org/presentationml/2006/main">
  <p:tag name="TIMING" val="|2.3|1.1"/>
</p:tagLst>
</file>

<file path=ppt/tags/tag7.xml><?xml version="1.0" encoding="utf-8"?>
<p:tagLst xmlns:a="http://schemas.openxmlformats.org/drawingml/2006/main" xmlns:r="http://schemas.openxmlformats.org/officeDocument/2006/relationships" xmlns:p="http://schemas.openxmlformats.org/presentationml/2006/main">
  <p:tag name="TIMING" val="|0.9|1.1|4.5|0.9"/>
</p:tagLst>
</file>

<file path=ppt/tags/tag8.xml><?xml version="1.0" encoding="utf-8"?>
<p:tagLst xmlns:a="http://schemas.openxmlformats.org/drawingml/2006/main" xmlns:r="http://schemas.openxmlformats.org/officeDocument/2006/relationships" xmlns:p="http://schemas.openxmlformats.org/presentationml/2006/main">
  <p:tag name="TIMING" val="|0.3|0.7"/>
</p:tagLst>
</file>

<file path=ppt/tags/tag9.xml><?xml version="1.0" encoding="utf-8"?>
<p:tagLst xmlns:a="http://schemas.openxmlformats.org/drawingml/2006/main" xmlns:r="http://schemas.openxmlformats.org/officeDocument/2006/relationships" xmlns:p="http://schemas.openxmlformats.org/presentationml/2006/main">
  <p:tag name="TIMING" val="|1.4|0.9|4.6|3.3|0.3"/>
</p:tagLst>
</file>

<file path=ppt/theme/theme1.xml><?xml version="1.0" encoding="utf-8"?>
<a:theme xmlns:a="http://schemas.openxmlformats.org/drawingml/2006/main" name="自定义">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Microsoft YaHei UI"/>
        <a:ea typeface=""/>
        <a:cs typeface="Microsoft YaHei UI"/>
      </a:majorFont>
      <a:minorFont>
        <a:latin typeface="Microsoft YaHei UI Light"/>
        <a:ea typeface=""/>
        <a:cs typeface="Microsoft YaHei UI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976582_TF11964407_Win32.potx" id="{1849D969-F667-488D-84EC-DE2AB6B7B804}" vid="{8E85924D-29C3-41CC-B148-4297ABD39F1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3.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{889C881F-ACB7-43FD-BD87-5F3208C0F0C9}tf11964407_win32</Template>
  <TotalTime>288</TotalTime>
  <Words>620</Words>
  <Application>Microsoft Office PowerPoint</Application>
  <PresentationFormat>宽屏</PresentationFormat>
  <Paragraphs>75</Paragraphs>
  <Slides>13</Slides>
  <Notes>12</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 Unicode MS</vt:lpstr>
      <vt:lpstr>Microsoft YaHei UI</vt:lpstr>
      <vt:lpstr>Microsoft YaHei UI Light</vt:lpstr>
      <vt:lpstr>等线</vt:lpstr>
      <vt:lpstr>等线g猀.</vt:lpstr>
      <vt:lpstr>Arial</vt:lpstr>
      <vt:lpstr>Calibri</vt:lpstr>
      <vt:lpstr>Courier New</vt:lpstr>
      <vt:lpstr>Wingdings</vt:lpstr>
      <vt:lpstr>自定义</vt:lpstr>
      <vt:lpstr>Snake Game Presentation</vt:lpstr>
      <vt:lpstr>Process</vt:lpstr>
      <vt:lpstr>Mission</vt:lpstr>
      <vt:lpstr>Game Introduction</vt:lpstr>
      <vt:lpstr>Game Inspiration</vt:lpstr>
      <vt:lpstr>Design introduction</vt:lpstr>
      <vt:lpstr>Class Design--- Snake Class </vt:lpstr>
      <vt:lpstr>Game class</vt:lpstr>
      <vt:lpstr>Interaction design in the main function</vt:lpstr>
      <vt:lpstr>Game screen introduction</vt:lpstr>
      <vt:lpstr>The game operates in a 1280×720 resolution window, with a background loaded from an image file named "b1.bmp“(The picture is in the file).  The game scene is structured as a two-dimensional array, providing a grid-based environment for gameplay elements such as the snake, food, and obstacles.</vt:lpstr>
      <vt:lpstr>What do the squares of different colors and sizes represent in the picture?</vt:lpstr>
      <vt:lpstr>TKANK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ZHAO WEI</dc:creator>
  <cp:lastModifiedBy>ZHAO WEI</cp:lastModifiedBy>
  <cp:revision>11</cp:revision>
  <dcterms:created xsi:type="dcterms:W3CDTF">2024-11-24T11:17:00Z</dcterms:created>
  <dcterms:modified xsi:type="dcterms:W3CDTF">2025-01-02T02:57:08Z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